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74" r:id="rId4"/>
    <p:sldId id="262" r:id="rId5"/>
    <p:sldId id="284" r:id="rId6"/>
    <p:sldId id="263" r:id="rId7"/>
    <p:sldId id="267" r:id="rId8"/>
    <p:sldId id="266" r:id="rId9"/>
    <p:sldId id="283" r:id="rId10"/>
    <p:sldId id="265" r:id="rId11"/>
    <p:sldId id="268" r:id="rId12"/>
    <p:sldId id="282" r:id="rId13"/>
    <p:sldId id="270" r:id="rId14"/>
    <p:sldId id="271" r:id="rId15"/>
    <p:sldId id="281" r:id="rId16"/>
    <p:sldId id="287" r:id="rId17"/>
    <p:sldId id="285" r:id="rId18"/>
    <p:sldId id="277" r:id="rId19"/>
    <p:sldId id="279" r:id="rId20"/>
    <p:sldId id="275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705"/>
    <a:srgbClr val="E26714"/>
    <a:srgbClr val="FEF4D6"/>
    <a:srgbClr val="F28705"/>
    <a:srgbClr val="70735D"/>
    <a:srgbClr val="F29F05"/>
    <a:srgbClr val="025928"/>
    <a:srgbClr val="8DA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51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4550a0d24228c0a" providerId="LiveId" clId="{FED026DC-C2FD-4294-88C2-12154303414D}"/>
    <pc:docChg chg="undo redo custSel addSld delSld modSld sldOrd">
      <pc:chgData name="" userId="a4550a0d24228c0a" providerId="LiveId" clId="{FED026DC-C2FD-4294-88C2-12154303414D}" dt="2022-11-04T00:49:01.440" v="13328" actId="1076"/>
      <pc:docMkLst>
        <pc:docMk/>
      </pc:docMkLst>
      <pc:sldChg chg="addSp delSp modSp del ord modTransition">
        <pc:chgData name="" userId="a4550a0d24228c0a" providerId="LiveId" clId="{FED026DC-C2FD-4294-88C2-12154303414D}" dt="2022-11-04T00:01:43.056" v="13138" actId="2696"/>
        <pc:sldMkLst>
          <pc:docMk/>
          <pc:sldMk cId="1104674178" sldId="256"/>
        </pc:sldMkLst>
        <pc:spChg chg="add mod">
          <ac:chgData name="" userId="a4550a0d24228c0a" providerId="LiveId" clId="{FED026DC-C2FD-4294-88C2-12154303414D}" dt="2022-11-03T06:13:28.879" v="8425" actId="1076"/>
          <ac:spMkLst>
            <pc:docMk/>
            <pc:sldMk cId="1104674178" sldId="256"/>
            <ac:spMk id="3" creationId="{B4AB5C0B-3E35-42A4-A5DC-C66BD7D05EB1}"/>
          </ac:spMkLst>
        </pc:spChg>
        <pc:spChg chg="add mod">
          <ac:chgData name="" userId="a4550a0d24228c0a" providerId="LiveId" clId="{FED026DC-C2FD-4294-88C2-12154303414D}" dt="2022-11-03T06:11:24.403" v="8402" actId="1076"/>
          <ac:spMkLst>
            <pc:docMk/>
            <pc:sldMk cId="1104674178" sldId="256"/>
            <ac:spMk id="4" creationId="{F0E23A3F-5780-4F39-8A05-059858081D11}"/>
          </ac:spMkLst>
        </pc:spChg>
        <pc:spChg chg="add mod">
          <ac:chgData name="" userId="a4550a0d24228c0a" providerId="LiveId" clId="{FED026DC-C2FD-4294-88C2-12154303414D}" dt="2022-11-03T06:12:14.979" v="8409" actId="207"/>
          <ac:spMkLst>
            <pc:docMk/>
            <pc:sldMk cId="1104674178" sldId="256"/>
            <ac:spMk id="5" creationId="{B25D5396-C01D-44BA-A883-4FA424236031}"/>
          </ac:spMkLst>
        </pc:spChg>
        <pc:spChg chg="mod">
          <ac:chgData name="" userId="a4550a0d24228c0a" providerId="LiveId" clId="{FED026DC-C2FD-4294-88C2-12154303414D}" dt="2022-11-03T06:13:04.520" v="8418" actId="207"/>
          <ac:spMkLst>
            <pc:docMk/>
            <pc:sldMk cId="1104674178" sldId="256"/>
            <ac:spMk id="6" creationId="{95F797B8-F5B2-45F7-8A43-51327EA0B985}"/>
          </ac:spMkLst>
        </pc:spChg>
        <pc:spChg chg="mod">
          <ac:chgData name="" userId="a4550a0d24228c0a" providerId="LiveId" clId="{FED026DC-C2FD-4294-88C2-12154303414D}" dt="2022-11-03T06:11:55.186" v="8406" actId="207"/>
          <ac:spMkLst>
            <pc:docMk/>
            <pc:sldMk cId="1104674178" sldId="256"/>
            <ac:spMk id="7" creationId="{14B83B10-F521-42EB-9024-EDC558B93A4B}"/>
          </ac:spMkLst>
        </pc:spChg>
        <pc:spChg chg="add del mod">
          <ac:chgData name="" userId="a4550a0d24228c0a" providerId="LiveId" clId="{FED026DC-C2FD-4294-88C2-12154303414D}" dt="2022-11-03T06:13:23.396" v="8423" actId="478"/>
          <ac:spMkLst>
            <pc:docMk/>
            <pc:sldMk cId="1104674178" sldId="256"/>
            <ac:spMk id="8" creationId="{87808BEF-7194-472D-969E-49BE44A7EFA5}"/>
          </ac:spMkLst>
        </pc:spChg>
        <pc:spChg chg="add del mod">
          <ac:chgData name="" userId="a4550a0d24228c0a" providerId="LiveId" clId="{FED026DC-C2FD-4294-88C2-12154303414D}" dt="2022-10-25T01:05:10.877" v="139"/>
          <ac:spMkLst>
            <pc:docMk/>
            <pc:sldMk cId="1104674178" sldId="256"/>
            <ac:spMk id="8" creationId="{E36E93EF-EFD4-427C-AD4E-2694A1E0CBF4}"/>
          </ac:spMkLst>
        </pc:spChg>
        <pc:spChg chg="add mod">
          <ac:chgData name="" userId="a4550a0d24228c0a" providerId="LiveId" clId="{FED026DC-C2FD-4294-88C2-12154303414D}" dt="2022-10-25T01:07:50.643" v="213" actId="164"/>
          <ac:spMkLst>
            <pc:docMk/>
            <pc:sldMk cId="1104674178" sldId="256"/>
            <ac:spMk id="10" creationId="{572B0E86-A29A-4370-B522-AB874D12007E}"/>
          </ac:spMkLst>
        </pc:spChg>
        <pc:spChg chg="add mod">
          <ac:chgData name="" userId="a4550a0d24228c0a" providerId="LiveId" clId="{FED026DC-C2FD-4294-88C2-12154303414D}" dt="2022-11-03T06:13:25.679" v="8424" actId="1076"/>
          <ac:spMkLst>
            <pc:docMk/>
            <pc:sldMk cId="1104674178" sldId="256"/>
            <ac:spMk id="15" creationId="{EDBCD7DC-CD45-4B26-A9AE-70A9BB5B1CD9}"/>
          </ac:spMkLst>
        </pc:spChg>
        <pc:grpChg chg="add mod">
          <ac:chgData name="" userId="a4550a0d24228c0a" providerId="LiveId" clId="{FED026DC-C2FD-4294-88C2-12154303414D}" dt="2022-10-25T01:32:50.712" v="446" actId="164"/>
          <ac:grpSpMkLst>
            <pc:docMk/>
            <pc:sldMk cId="1104674178" sldId="256"/>
            <ac:grpSpMk id="12" creationId="{88F1E196-8F80-4ED5-B489-CDC3183AA4D5}"/>
          </ac:grpSpMkLst>
        </pc:grpChg>
        <pc:grpChg chg="add mod">
          <ac:chgData name="" userId="a4550a0d24228c0a" providerId="LiveId" clId="{FED026DC-C2FD-4294-88C2-12154303414D}" dt="2022-11-03T07:21:17.250" v="9932" actId="1076"/>
          <ac:grpSpMkLst>
            <pc:docMk/>
            <pc:sldMk cId="1104674178" sldId="256"/>
            <ac:grpSpMk id="13" creationId="{4D79B044-D5C2-4293-801B-159F3A1FD49B}"/>
          </ac:grpSpMkLst>
        </pc:grpChg>
        <pc:picChg chg="add mod">
          <ac:chgData name="" userId="a4550a0d24228c0a" providerId="LiveId" clId="{FED026DC-C2FD-4294-88C2-12154303414D}" dt="2022-11-03T06:00:08.984" v="8390" actId="1076"/>
          <ac:picMkLst>
            <pc:docMk/>
            <pc:sldMk cId="1104674178" sldId="256"/>
            <ac:picMk id="2" creationId="{F0EC1B31-F943-437C-B932-116861BE9924}"/>
          </ac:picMkLst>
        </pc:picChg>
        <pc:picChg chg="add mod modCrop">
          <ac:chgData name="" userId="a4550a0d24228c0a" providerId="LiveId" clId="{FED026DC-C2FD-4294-88C2-12154303414D}" dt="2022-10-25T01:08:28.957" v="259" actId="1076"/>
          <ac:picMkLst>
            <pc:docMk/>
            <pc:sldMk cId="1104674178" sldId="256"/>
            <ac:picMk id="11" creationId="{5195F4FF-89A7-4D60-8ECD-8F127F52FFE8}"/>
          </ac:picMkLst>
        </pc:picChg>
        <pc:picChg chg="add mod">
          <ac:chgData name="" userId="a4550a0d24228c0a" providerId="LiveId" clId="{FED026DC-C2FD-4294-88C2-12154303414D}" dt="2022-11-03T06:12:21.229" v="8412" actId="1076"/>
          <ac:picMkLst>
            <pc:docMk/>
            <pc:sldMk cId="1104674178" sldId="256"/>
            <ac:picMk id="14" creationId="{5FF8A72A-4E1B-404C-9A73-B941241C93F0}"/>
          </ac:picMkLst>
        </pc:picChg>
      </pc:sldChg>
      <pc:sldChg chg="addSp delSp modSp add del ord modTransition">
        <pc:chgData name="" userId="a4550a0d24228c0a" providerId="LiveId" clId="{FED026DC-C2FD-4294-88C2-12154303414D}" dt="2022-11-04T00:01:43.063" v="13139" actId="2696"/>
        <pc:sldMkLst>
          <pc:docMk/>
          <pc:sldMk cId="4245878908" sldId="258"/>
        </pc:sldMkLst>
        <pc:spChg chg="del mod">
          <ac:chgData name="" userId="a4550a0d24228c0a" providerId="LiveId" clId="{FED026DC-C2FD-4294-88C2-12154303414D}" dt="2022-10-25T01:00:44.678" v="40"/>
          <ac:spMkLst>
            <pc:docMk/>
            <pc:sldMk cId="4245878908" sldId="258"/>
            <ac:spMk id="6" creationId="{95F797B8-F5B2-45F7-8A43-51327EA0B985}"/>
          </ac:spMkLst>
        </pc:spChg>
        <pc:spChg chg="del">
          <ac:chgData name="" userId="a4550a0d24228c0a" providerId="LiveId" clId="{FED026DC-C2FD-4294-88C2-12154303414D}" dt="2022-10-25T01:00:27.731" v="25" actId="478"/>
          <ac:spMkLst>
            <pc:docMk/>
            <pc:sldMk cId="4245878908" sldId="258"/>
            <ac:spMk id="7" creationId="{14B83B10-F521-42EB-9024-EDC558B93A4B}"/>
          </ac:spMkLst>
        </pc:spChg>
        <pc:spChg chg="mod">
          <ac:chgData name="" userId="a4550a0d24228c0a" providerId="LiveId" clId="{FED026DC-C2FD-4294-88C2-12154303414D}" dt="2022-10-25T01:04:24.791" v="118" actId="6549"/>
          <ac:spMkLst>
            <pc:docMk/>
            <pc:sldMk cId="4245878908" sldId="258"/>
            <ac:spMk id="8" creationId="{E36E93EF-EFD4-427C-AD4E-2694A1E0CBF4}"/>
          </ac:spMkLst>
        </pc:spChg>
        <pc:spChg chg="add mod">
          <ac:chgData name="" userId="a4550a0d24228c0a" providerId="LiveId" clId="{FED026DC-C2FD-4294-88C2-12154303414D}" dt="2022-10-25T01:33:28.010" v="488" actId="404"/>
          <ac:spMkLst>
            <pc:docMk/>
            <pc:sldMk cId="4245878908" sldId="258"/>
            <ac:spMk id="10" creationId="{6B8073AA-41A0-46EE-9611-AE21D1FFBD2F}"/>
          </ac:spMkLst>
        </pc:spChg>
        <pc:spChg chg="add mod">
          <ac:chgData name="" userId="a4550a0d24228c0a" providerId="LiveId" clId="{FED026DC-C2FD-4294-88C2-12154303414D}" dt="2022-10-25T01:31:38.427" v="372" actId="1076"/>
          <ac:spMkLst>
            <pc:docMk/>
            <pc:sldMk cId="4245878908" sldId="258"/>
            <ac:spMk id="11" creationId="{47CFCA5F-E4C6-4B8F-A0E4-253E35002471}"/>
          </ac:spMkLst>
        </pc:spChg>
      </pc:sldChg>
      <pc:sldChg chg="addSp delSp modSp add">
        <pc:chgData name="" userId="a4550a0d24228c0a" providerId="LiveId" clId="{FED026DC-C2FD-4294-88C2-12154303414D}" dt="2022-11-03T07:10:29.578" v="9537"/>
        <pc:sldMkLst>
          <pc:docMk/>
          <pc:sldMk cId="2103768050" sldId="260"/>
        </pc:sldMkLst>
        <pc:spChg chg="add del">
          <ac:chgData name="" userId="a4550a0d24228c0a" providerId="LiveId" clId="{FED026DC-C2FD-4294-88C2-12154303414D}" dt="2022-11-02T01:05:46.679" v="501" actId="478"/>
          <ac:spMkLst>
            <pc:docMk/>
            <pc:sldMk cId="2103768050" sldId="260"/>
            <ac:spMk id="2" creationId="{23E4A0DB-ACFA-4FED-8A1E-69D8F012F502}"/>
          </ac:spMkLst>
        </pc:spChg>
        <pc:spChg chg="add del mod">
          <ac:chgData name="" userId="a4550a0d24228c0a" providerId="LiveId" clId="{FED026DC-C2FD-4294-88C2-12154303414D}" dt="2022-11-03T06:50:27.746" v="9082" actId="478"/>
          <ac:spMkLst>
            <pc:docMk/>
            <pc:sldMk cId="2103768050" sldId="260"/>
            <ac:spMk id="3" creationId="{8B634F2E-963F-452D-822E-09FB4CB185CE}"/>
          </ac:spMkLst>
        </pc:spChg>
        <pc:spChg chg="add mod topLvl">
          <ac:chgData name="" userId="a4550a0d24228c0a" providerId="LiveId" clId="{FED026DC-C2FD-4294-88C2-12154303414D}" dt="2022-11-03T07:10:29.578" v="9537"/>
          <ac:spMkLst>
            <pc:docMk/>
            <pc:sldMk cId="2103768050" sldId="260"/>
            <ac:spMk id="4" creationId="{1034C8D0-2F82-42F6-A0AB-CF3CD932DB0D}"/>
          </ac:spMkLst>
        </pc:spChg>
        <pc:spChg chg="add del mod topLvl">
          <ac:chgData name="" userId="a4550a0d24228c0a" providerId="LiveId" clId="{FED026DC-C2FD-4294-88C2-12154303414D}" dt="2022-11-02T01:49:04.381" v="1250"/>
          <ac:spMkLst>
            <pc:docMk/>
            <pc:sldMk cId="2103768050" sldId="260"/>
            <ac:spMk id="5" creationId="{84ED139E-5B61-4CC1-94A9-CBD41EEFD398}"/>
          </ac:spMkLst>
        </pc:spChg>
        <pc:spChg chg="add del mod topLvl">
          <ac:chgData name="" userId="a4550a0d24228c0a" providerId="LiveId" clId="{FED026DC-C2FD-4294-88C2-12154303414D}" dt="2022-11-02T01:49:19.381" v="1262"/>
          <ac:spMkLst>
            <pc:docMk/>
            <pc:sldMk cId="2103768050" sldId="260"/>
            <ac:spMk id="6" creationId="{9D7983AB-9B55-48E2-B82E-5EDBC8607730}"/>
          </ac:spMkLst>
        </pc:spChg>
        <pc:spChg chg="mod">
          <ac:chgData name="" userId="a4550a0d24228c0a" providerId="LiveId" clId="{FED026DC-C2FD-4294-88C2-12154303414D}" dt="2022-11-03T06:50:38.316" v="9094" actId="14100"/>
          <ac:spMkLst>
            <pc:docMk/>
            <pc:sldMk cId="2103768050" sldId="260"/>
            <ac:spMk id="7" creationId="{366F31B6-A93E-4771-AE8F-DF96BF843D0C}"/>
          </ac:spMkLst>
        </pc:spChg>
        <pc:spChg chg="add del mod topLvl">
          <ac:chgData name="" userId="a4550a0d24228c0a" providerId="LiveId" clId="{FED026DC-C2FD-4294-88C2-12154303414D}" dt="2022-11-02T01:49:23.868" v="1265" actId="478"/>
          <ac:spMkLst>
            <pc:docMk/>
            <pc:sldMk cId="2103768050" sldId="260"/>
            <ac:spMk id="7" creationId="{61299E57-0090-4DE5-9CC7-C742381AA96E}"/>
          </ac:spMkLst>
        </pc:spChg>
        <pc:spChg chg="add del mod">
          <ac:chgData name="" userId="a4550a0d24228c0a" providerId="LiveId" clId="{FED026DC-C2FD-4294-88C2-12154303414D}" dt="2022-11-02T01:16:37.472" v="725" actId="478"/>
          <ac:spMkLst>
            <pc:docMk/>
            <pc:sldMk cId="2103768050" sldId="260"/>
            <ac:spMk id="8" creationId="{11E9AB6D-7044-4D94-8A7D-1B2183763A77}"/>
          </ac:spMkLst>
        </pc:spChg>
        <pc:spChg chg="mod">
          <ac:chgData name="" userId="a4550a0d24228c0a" providerId="LiveId" clId="{FED026DC-C2FD-4294-88C2-12154303414D}" dt="2022-11-03T06:50:32.265" v="9093" actId="20577"/>
          <ac:spMkLst>
            <pc:docMk/>
            <pc:sldMk cId="2103768050" sldId="260"/>
            <ac:spMk id="8" creationId="{90F20279-B2C7-4172-B6CD-E1A1154DB7C6}"/>
          </ac:spMkLst>
        </pc:spChg>
        <pc:spChg chg="add del mod topLvl">
          <ac:chgData name="" userId="a4550a0d24228c0a" providerId="LiveId" clId="{FED026DC-C2FD-4294-88C2-12154303414D}" dt="2022-11-02T01:49:19.380" v="1260"/>
          <ac:spMkLst>
            <pc:docMk/>
            <pc:sldMk cId="2103768050" sldId="260"/>
            <ac:spMk id="9" creationId="{250F5C26-0012-4045-8634-8CBBE69DA0F5}"/>
          </ac:spMkLst>
        </pc:spChg>
        <pc:spChg chg="add mod">
          <ac:chgData name="" userId="a4550a0d24228c0a" providerId="LiveId" clId="{FED026DC-C2FD-4294-88C2-12154303414D}" dt="2022-11-02T01:58:46.086" v="1322" actId="1076"/>
          <ac:spMkLst>
            <pc:docMk/>
            <pc:sldMk cId="2103768050" sldId="260"/>
            <ac:spMk id="11" creationId="{7FE5ACB3-C868-467A-BF90-8AAF8E4AC570}"/>
          </ac:spMkLst>
        </pc:spChg>
        <pc:spChg chg="add del mod ord">
          <ac:chgData name="" userId="a4550a0d24228c0a" providerId="LiveId" clId="{FED026DC-C2FD-4294-88C2-12154303414D}" dt="2022-11-03T06:50:27.746" v="9082" actId="478"/>
          <ac:spMkLst>
            <pc:docMk/>
            <pc:sldMk cId="2103768050" sldId="260"/>
            <ac:spMk id="13" creationId="{43B34230-1953-4101-AB85-351A15594E92}"/>
          </ac:spMkLst>
        </pc:spChg>
        <pc:grpChg chg="add">
          <ac:chgData name="" userId="a4550a0d24228c0a" providerId="LiveId" clId="{FED026DC-C2FD-4294-88C2-12154303414D}" dt="2022-11-03T06:50:28.006" v="9083"/>
          <ac:grpSpMkLst>
            <pc:docMk/>
            <pc:sldMk cId="2103768050" sldId="260"/>
            <ac:grpSpMk id="6" creationId="{F7A8DB43-67E8-4410-9B4E-DC352213D5F3}"/>
          </ac:grpSpMkLst>
        </pc:grpChg>
        <pc:grpChg chg="add del mod">
          <ac:chgData name="" userId="a4550a0d24228c0a" providerId="LiveId" clId="{FED026DC-C2FD-4294-88C2-12154303414D}" dt="2022-11-02T01:18:45.239" v="774" actId="165"/>
          <ac:grpSpMkLst>
            <pc:docMk/>
            <pc:sldMk cId="2103768050" sldId="260"/>
            <ac:grpSpMk id="10" creationId="{5365D677-5400-4137-B963-144F72E6DE05}"/>
          </ac:grpSpMkLst>
        </pc:grpChg>
        <pc:picChg chg="add del">
          <ac:chgData name="" userId="a4550a0d24228c0a" providerId="LiveId" clId="{FED026DC-C2FD-4294-88C2-12154303414D}" dt="2022-11-02T06:43:25.931" v="3379"/>
          <ac:picMkLst>
            <pc:docMk/>
            <pc:sldMk cId="2103768050" sldId="260"/>
            <ac:picMk id="12" creationId="{D9CC7238-2F57-4947-AF61-01E3958063E7}"/>
          </ac:picMkLst>
        </pc:picChg>
      </pc:sldChg>
      <pc:sldChg chg="addSp delSp modSp add ord setBg">
        <pc:chgData name="" userId="a4550a0d24228c0a" providerId="LiveId" clId="{FED026DC-C2FD-4294-88C2-12154303414D}" dt="2022-11-03T08:11:09.451" v="11216" actId="14100"/>
        <pc:sldMkLst>
          <pc:docMk/>
          <pc:sldMk cId="3151693397" sldId="261"/>
        </pc:sldMkLst>
        <pc:spChg chg="add del mod">
          <ac:chgData name="" userId="a4550a0d24228c0a" providerId="LiveId" clId="{FED026DC-C2FD-4294-88C2-12154303414D}" dt="2022-11-02T01:22:52.243" v="781" actId="478"/>
          <ac:spMkLst>
            <pc:docMk/>
            <pc:sldMk cId="3151693397" sldId="261"/>
            <ac:spMk id="2" creationId="{88C21979-E4CE-4306-84BA-F4DAD21897D3}"/>
          </ac:spMkLst>
        </pc:spChg>
        <pc:spChg chg="add del mod">
          <ac:chgData name="" userId="a4550a0d24228c0a" providerId="LiveId" clId="{FED026DC-C2FD-4294-88C2-12154303414D}" dt="2022-11-02T01:34:40.712" v="926" actId="478"/>
          <ac:spMkLst>
            <pc:docMk/>
            <pc:sldMk cId="3151693397" sldId="261"/>
            <ac:spMk id="3" creationId="{54C88230-B7E2-4340-A1FE-040234847B3A}"/>
          </ac:spMkLst>
        </pc:spChg>
        <pc:spChg chg="add mod">
          <ac:chgData name="" userId="a4550a0d24228c0a" providerId="LiveId" clId="{FED026DC-C2FD-4294-88C2-12154303414D}" dt="2022-11-02T02:55:25.693" v="2246"/>
          <ac:spMkLst>
            <pc:docMk/>
            <pc:sldMk cId="3151693397" sldId="261"/>
            <ac:spMk id="4" creationId="{3D057BFC-0B00-4706-9013-DDF6A920757B}"/>
          </ac:spMkLst>
        </pc:spChg>
        <pc:spChg chg="add mod">
          <ac:chgData name="" userId="a4550a0d24228c0a" providerId="LiveId" clId="{FED026DC-C2FD-4294-88C2-12154303414D}" dt="2022-11-03T06:49:22.425" v="9068" actId="1076"/>
          <ac:spMkLst>
            <pc:docMk/>
            <pc:sldMk cId="3151693397" sldId="261"/>
            <ac:spMk id="5" creationId="{08BEA8BD-60DB-4A63-B46C-649868F75BF4}"/>
          </ac:spMkLst>
        </pc:spChg>
        <pc:spChg chg="add">
          <ac:chgData name="" userId="a4550a0d24228c0a" providerId="LiveId" clId="{FED026DC-C2FD-4294-88C2-12154303414D}" dt="2022-11-03T06:49:01.784" v="9062"/>
          <ac:spMkLst>
            <pc:docMk/>
            <pc:sldMk cId="3151693397" sldId="261"/>
            <ac:spMk id="6" creationId="{387E85FE-754F-4046-B6A3-DAD3768F9597}"/>
          </ac:spMkLst>
        </pc:spChg>
        <pc:spChg chg="add mod">
          <ac:chgData name="" userId="a4550a0d24228c0a" providerId="LiveId" clId="{FED026DC-C2FD-4294-88C2-12154303414D}" dt="2022-11-03T08:10:49.227" v="11209" actId="14100"/>
          <ac:spMkLst>
            <pc:docMk/>
            <pc:sldMk cId="3151693397" sldId="261"/>
            <ac:spMk id="7" creationId="{F9DC7EDB-BCF8-4A91-8F4A-35E10A79BD4B}"/>
          </ac:spMkLst>
        </pc:spChg>
        <pc:spChg chg="add del mod ord">
          <ac:chgData name="" userId="a4550a0d24228c0a" providerId="LiveId" clId="{FED026DC-C2FD-4294-88C2-12154303414D}" dt="2022-11-02T01:43:28.931" v="1173"/>
          <ac:spMkLst>
            <pc:docMk/>
            <pc:sldMk cId="3151693397" sldId="261"/>
            <ac:spMk id="8" creationId="{4F67BC0B-5E0D-4335-A11C-46DA2F2C7F88}"/>
          </ac:spMkLst>
        </pc:spChg>
        <pc:spChg chg="add del mod">
          <ac:chgData name="" userId="a4550a0d24228c0a" providerId="LiveId" clId="{FED026DC-C2FD-4294-88C2-12154303414D}" dt="2022-11-03T08:10:56.817" v="11213"/>
          <ac:spMkLst>
            <pc:docMk/>
            <pc:sldMk cId="3151693397" sldId="261"/>
            <ac:spMk id="8" creationId="{810745C2-FB36-48FA-B165-654FC9036816}"/>
          </ac:spMkLst>
        </pc:spChg>
        <pc:spChg chg="add mod">
          <ac:chgData name="" userId="a4550a0d24228c0a" providerId="LiveId" clId="{FED026DC-C2FD-4294-88C2-12154303414D}" dt="2022-11-02T01:42:13.279" v="1148" actId="1076"/>
          <ac:spMkLst>
            <pc:docMk/>
            <pc:sldMk cId="3151693397" sldId="261"/>
            <ac:spMk id="9" creationId="{575C73C7-9D01-4287-B23A-F58400703E46}"/>
          </ac:spMkLst>
        </pc:spChg>
        <pc:spChg chg="add mod">
          <ac:chgData name="" userId="a4550a0d24228c0a" providerId="LiveId" clId="{FED026DC-C2FD-4294-88C2-12154303414D}" dt="2022-11-03T01:29:16.352" v="6584" actId="1076"/>
          <ac:spMkLst>
            <pc:docMk/>
            <pc:sldMk cId="3151693397" sldId="261"/>
            <ac:spMk id="10" creationId="{250A32F6-CA83-4B16-8B4C-EFB082F00BE6}"/>
          </ac:spMkLst>
        </pc:spChg>
        <pc:spChg chg="add mod">
          <ac:chgData name="" userId="a4550a0d24228c0a" providerId="LiveId" clId="{FED026DC-C2FD-4294-88C2-12154303414D}" dt="2022-11-03T08:11:09.451" v="11216" actId="14100"/>
          <ac:spMkLst>
            <pc:docMk/>
            <pc:sldMk cId="3151693397" sldId="261"/>
            <ac:spMk id="11" creationId="{49BA5275-1C21-47AB-A84D-12464108283C}"/>
          </ac:spMkLst>
        </pc:spChg>
        <pc:spChg chg="add del">
          <ac:chgData name="" userId="a4550a0d24228c0a" providerId="LiveId" clId="{FED026DC-C2FD-4294-88C2-12154303414D}" dt="2022-11-02T01:43:34.224" v="1177" actId="478"/>
          <ac:spMkLst>
            <pc:docMk/>
            <pc:sldMk cId="3151693397" sldId="261"/>
            <ac:spMk id="11" creationId="{5EB122D4-E318-4C0C-981C-7403AE189E53}"/>
          </ac:spMkLst>
        </pc:spChg>
        <pc:spChg chg="add del mod">
          <ac:chgData name="" userId="a4550a0d24228c0a" providerId="LiveId" clId="{FED026DC-C2FD-4294-88C2-12154303414D}" dt="2022-11-02T03:30:19.560" v="3064" actId="478"/>
          <ac:spMkLst>
            <pc:docMk/>
            <pc:sldMk cId="3151693397" sldId="261"/>
            <ac:spMk id="15" creationId="{CAD273F6-2D87-4697-B26A-B521006AF22A}"/>
          </ac:spMkLst>
        </pc:spChg>
        <pc:spChg chg="add del mod ord">
          <ac:chgData name="" userId="a4550a0d24228c0a" providerId="LiveId" clId="{FED026DC-C2FD-4294-88C2-12154303414D}" dt="2022-11-02T03:30:18.731" v="3063" actId="478"/>
          <ac:spMkLst>
            <pc:docMk/>
            <pc:sldMk cId="3151693397" sldId="261"/>
            <ac:spMk id="16" creationId="{B4E67BD1-D2A7-4A9C-A2E2-4E11ADF586A1}"/>
          </ac:spMkLst>
        </pc:spChg>
        <pc:picChg chg="add del mod">
          <ac:chgData name="" userId="a4550a0d24228c0a" providerId="LiveId" clId="{FED026DC-C2FD-4294-88C2-12154303414D}" dt="2022-11-03T01:22:10.823" v="6092"/>
          <ac:picMkLst>
            <pc:docMk/>
            <pc:sldMk cId="3151693397" sldId="261"/>
            <ac:picMk id="6" creationId="{D92E0B15-3560-4787-9A43-1DDE6F9A2B51}"/>
          </ac:picMkLst>
        </pc:picChg>
        <pc:picChg chg="add del mod">
          <ac:chgData name="" userId="a4550a0d24228c0a" providerId="LiveId" clId="{FED026DC-C2FD-4294-88C2-12154303414D}" dt="2022-11-02T01:38:42.931" v="939" actId="478"/>
          <ac:picMkLst>
            <pc:docMk/>
            <pc:sldMk cId="3151693397" sldId="261"/>
            <ac:picMk id="7" creationId="{8BBE1DC2-F951-4A99-B9C5-811CC0A41393}"/>
          </ac:picMkLst>
        </pc:picChg>
        <pc:picChg chg="add del mod ord modCrop">
          <ac:chgData name="" userId="a4550a0d24228c0a" providerId="LiveId" clId="{FED026DC-C2FD-4294-88C2-12154303414D}" dt="2022-11-02T03:29:18.184" v="3052" actId="478"/>
          <ac:picMkLst>
            <pc:docMk/>
            <pc:sldMk cId="3151693397" sldId="261"/>
            <ac:picMk id="12" creationId="{1877F0BC-4BCE-4EFC-A59D-AD1AAF707FEA}"/>
          </ac:picMkLst>
        </pc:picChg>
        <pc:picChg chg="add del mod">
          <ac:chgData name="" userId="a4550a0d24228c0a" providerId="LiveId" clId="{FED026DC-C2FD-4294-88C2-12154303414D}" dt="2022-11-02T01:46:47.028" v="1208" actId="478"/>
          <ac:picMkLst>
            <pc:docMk/>
            <pc:sldMk cId="3151693397" sldId="261"/>
            <ac:picMk id="13" creationId="{982056CF-E5F5-46A7-8597-0B987B843254}"/>
          </ac:picMkLst>
        </pc:picChg>
        <pc:picChg chg="add del mod">
          <ac:chgData name="" userId="a4550a0d24228c0a" providerId="LiveId" clId="{FED026DC-C2FD-4294-88C2-12154303414D}" dt="2022-11-02T01:46:46.501" v="1207" actId="478"/>
          <ac:picMkLst>
            <pc:docMk/>
            <pc:sldMk cId="3151693397" sldId="261"/>
            <ac:picMk id="14" creationId="{A9A0F668-7B0B-4149-897B-48F216DD5683}"/>
          </ac:picMkLst>
        </pc:picChg>
      </pc:sldChg>
      <pc:sldChg chg="addSp delSp modSp add">
        <pc:chgData name="" userId="a4550a0d24228c0a" providerId="LiveId" clId="{FED026DC-C2FD-4294-88C2-12154303414D}" dt="2022-11-03T15:57:30.196" v="12390" actId="1076"/>
        <pc:sldMkLst>
          <pc:docMk/>
          <pc:sldMk cId="1708625905" sldId="262"/>
        </pc:sldMkLst>
        <pc:spChg chg="add del">
          <ac:chgData name="" userId="a4550a0d24228c0a" providerId="LiveId" clId="{FED026DC-C2FD-4294-88C2-12154303414D}" dt="2022-11-02T01:58:58.831" v="1325"/>
          <ac:spMkLst>
            <pc:docMk/>
            <pc:sldMk cId="1708625905" sldId="262"/>
            <ac:spMk id="2" creationId="{032154C2-EDBE-42A3-B09E-F98CEC193F19}"/>
          </ac:spMkLst>
        </pc:spChg>
        <pc:spChg chg="add">
          <ac:chgData name="" userId="a4550a0d24228c0a" providerId="LiveId" clId="{FED026DC-C2FD-4294-88C2-12154303414D}" dt="2022-11-02T01:59:01.477" v="1326"/>
          <ac:spMkLst>
            <pc:docMk/>
            <pc:sldMk cId="1708625905" sldId="262"/>
            <ac:spMk id="3" creationId="{95E9E2E2-3060-4AAA-8F3F-DB68BCECC320}"/>
          </ac:spMkLst>
        </pc:spChg>
        <pc:spChg chg="add mod">
          <ac:chgData name="" userId="a4550a0d24228c0a" providerId="LiveId" clId="{FED026DC-C2FD-4294-88C2-12154303414D}" dt="2022-11-02T02:24:14.806" v="2089" actId="1076"/>
          <ac:spMkLst>
            <pc:docMk/>
            <pc:sldMk cId="1708625905" sldId="262"/>
            <ac:spMk id="6" creationId="{0A65984D-005A-4420-84EA-C156B4977FEC}"/>
          </ac:spMkLst>
        </pc:spChg>
        <pc:spChg chg="add mod topLvl">
          <ac:chgData name="" userId="a4550a0d24228c0a" providerId="LiveId" clId="{FED026DC-C2FD-4294-88C2-12154303414D}" dt="2022-11-03T05:13:09.338" v="6989" actId="1076"/>
          <ac:spMkLst>
            <pc:docMk/>
            <pc:sldMk cId="1708625905" sldId="262"/>
            <ac:spMk id="8" creationId="{8D6EFF9C-3D1E-4D2A-ADA8-F23FB52BED2F}"/>
          </ac:spMkLst>
        </pc:spChg>
        <pc:spChg chg="add mod topLvl">
          <ac:chgData name="" userId="a4550a0d24228c0a" providerId="LiveId" clId="{FED026DC-C2FD-4294-88C2-12154303414D}" dt="2022-11-03T05:13:03.650" v="6987" actId="1076"/>
          <ac:spMkLst>
            <pc:docMk/>
            <pc:sldMk cId="1708625905" sldId="262"/>
            <ac:spMk id="9" creationId="{C93A9EDE-721F-43DC-9DB6-6727683B71BD}"/>
          </ac:spMkLst>
        </pc:spChg>
        <pc:spChg chg="add mod">
          <ac:chgData name="" userId="a4550a0d24228c0a" providerId="LiveId" clId="{FED026DC-C2FD-4294-88C2-12154303414D}" dt="2022-11-03T05:13:00.277" v="6986" actId="404"/>
          <ac:spMkLst>
            <pc:docMk/>
            <pc:sldMk cId="1708625905" sldId="262"/>
            <ac:spMk id="13" creationId="{43EA9B01-C898-4163-BB32-843992B47334}"/>
          </ac:spMkLst>
        </pc:spChg>
        <pc:spChg chg="add del mod">
          <ac:chgData name="" userId="a4550a0d24228c0a" providerId="LiveId" clId="{FED026DC-C2FD-4294-88C2-12154303414D}" dt="2022-11-02T02:16:13.060" v="1714"/>
          <ac:spMkLst>
            <pc:docMk/>
            <pc:sldMk cId="1708625905" sldId="262"/>
            <ac:spMk id="14" creationId="{C70A2B5B-3511-41D0-95AA-0BCD74FB5639}"/>
          </ac:spMkLst>
        </pc:spChg>
        <pc:spChg chg="add mod">
          <ac:chgData name="" userId="a4550a0d24228c0a" providerId="LiveId" clId="{FED026DC-C2FD-4294-88C2-12154303414D}" dt="2022-11-03T15:46:48.862" v="12226"/>
          <ac:spMkLst>
            <pc:docMk/>
            <pc:sldMk cId="1708625905" sldId="262"/>
            <ac:spMk id="15" creationId="{A97B18E9-2128-4FC1-BD9A-215654FF216B}"/>
          </ac:spMkLst>
        </pc:spChg>
        <pc:spChg chg="add mod ord">
          <ac:chgData name="" userId="a4550a0d24228c0a" providerId="LiveId" clId="{FED026DC-C2FD-4294-88C2-12154303414D}" dt="2022-11-02T02:28:07.210" v="2174" actId="167"/>
          <ac:spMkLst>
            <pc:docMk/>
            <pc:sldMk cId="1708625905" sldId="262"/>
            <ac:spMk id="24" creationId="{C009BFC8-5856-41D8-A47C-A382CFA17184}"/>
          </ac:spMkLst>
        </pc:spChg>
        <pc:spChg chg="add del">
          <ac:chgData name="" userId="a4550a0d24228c0a" providerId="LiveId" clId="{FED026DC-C2FD-4294-88C2-12154303414D}" dt="2022-11-02T02:28:02.420" v="2171"/>
          <ac:spMkLst>
            <pc:docMk/>
            <pc:sldMk cId="1708625905" sldId="262"/>
            <ac:spMk id="25" creationId="{117F3E9B-C776-41FA-BF1B-00DE99AB34DB}"/>
          </ac:spMkLst>
        </pc:spChg>
        <pc:spChg chg="add mod ord">
          <ac:chgData name="" userId="a4550a0d24228c0a" providerId="LiveId" clId="{FED026DC-C2FD-4294-88C2-12154303414D}" dt="2022-11-02T02:28:15.014" v="2177" actId="167"/>
          <ac:spMkLst>
            <pc:docMk/>
            <pc:sldMk cId="1708625905" sldId="262"/>
            <ac:spMk id="26" creationId="{5F65DF71-58ED-4B8C-9A6D-A2B3990D1075}"/>
          </ac:spMkLst>
        </pc:spChg>
        <pc:grpChg chg="add mod">
          <ac:chgData name="" userId="a4550a0d24228c0a" providerId="LiveId" clId="{FED026DC-C2FD-4294-88C2-12154303414D}" dt="2022-11-03T15:57:05.406" v="12386" actId="164"/>
          <ac:grpSpMkLst>
            <pc:docMk/>
            <pc:sldMk cId="1708625905" sldId="262"/>
            <ac:grpSpMk id="2" creationId="{C037107A-EF92-4EDF-A307-086923A4B4AD}"/>
          </ac:grpSpMkLst>
        </pc:grpChg>
        <pc:grpChg chg="add mod">
          <ac:chgData name="" userId="a4550a0d24228c0a" providerId="LiveId" clId="{FED026DC-C2FD-4294-88C2-12154303414D}" dt="2022-11-03T15:57:05.406" v="12386" actId="164"/>
          <ac:grpSpMkLst>
            <pc:docMk/>
            <pc:sldMk cId="1708625905" sldId="262"/>
            <ac:grpSpMk id="4" creationId="{E973CCE5-37E4-40D3-8507-0479BDF63F44}"/>
          </ac:grpSpMkLst>
        </pc:grpChg>
        <pc:grpChg chg="add mod">
          <ac:chgData name="" userId="a4550a0d24228c0a" providerId="LiveId" clId="{FED026DC-C2FD-4294-88C2-12154303414D}" dt="2022-11-03T15:57:30.196" v="12390" actId="1076"/>
          <ac:grpSpMkLst>
            <pc:docMk/>
            <pc:sldMk cId="1708625905" sldId="262"/>
            <ac:grpSpMk id="7" creationId="{8BDDEBB3-2D49-49CC-8B0C-024680514E65}"/>
          </ac:grpSpMkLst>
        </pc:grpChg>
        <pc:grpChg chg="add del mod">
          <ac:chgData name="" userId="a4550a0d24228c0a" providerId="LiveId" clId="{FED026DC-C2FD-4294-88C2-12154303414D}" dt="2022-11-02T02:11:59.229" v="1624" actId="165"/>
          <ac:grpSpMkLst>
            <pc:docMk/>
            <pc:sldMk cId="1708625905" sldId="262"/>
            <ac:grpSpMk id="10" creationId="{06CD960A-1925-4B08-9BD2-A3A120D47273}"/>
          </ac:grpSpMkLst>
        </pc:grpChg>
        <pc:grpChg chg="add mod ord topLvl">
          <ac:chgData name="" userId="a4550a0d24228c0a" providerId="LiveId" clId="{FED026DC-C2FD-4294-88C2-12154303414D}" dt="2022-11-03T15:57:25.604" v="12389" actId="1076"/>
          <ac:grpSpMkLst>
            <pc:docMk/>
            <pc:sldMk cId="1708625905" sldId="262"/>
            <ac:grpSpMk id="16" creationId="{BAE39EFE-01F9-4101-B3A0-8552ECB297DA}"/>
          </ac:grpSpMkLst>
        </pc:grpChg>
        <pc:grpChg chg="add del mod">
          <ac:chgData name="" userId="a4550a0d24228c0a" providerId="LiveId" clId="{FED026DC-C2FD-4294-88C2-12154303414D}" dt="2022-11-02T02:26:04.252" v="2095" actId="165"/>
          <ac:grpSpMkLst>
            <pc:docMk/>
            <pc:sldMk cId="1708625905" sldId="262"/>
            <ac:grpSpMk id="17" creationId="{9B3C9B84-73B7-42A4-8F78-A7F8839C9F16}"/>
          </ac:grpSpMkLst>
        </pc:grpChg>
        <pc:grpChg chg="add del mod">
          <ac:chgData name="" userId="a4550a0d24228c0a" providerId="LiveId" clId="{FED026DC-C2FD-4294-88C2-12154303414D}" dt="2022-11-03T15:46:57.470" v="12230" actId="478"/>
          <ac:grpSpMkLst>
            <pc:docMk/>
            <pc:sldMk cId="1708625905" sldId="262"/>
            <ac:grpSpMk id="18" creationId="{958C012C-5AC5-41E1-8DC8-A3C390719701}"/>
          </ac:grpSpMkLst>
        </pc:grpChg>
        <pc:grpChg chg="add mod">
          <ac:chgData name="" userId="a4550a0d24228c0a" providerId="LiveId" clId="{FED026DC-C2FD-4294-88C2-12154303414D}" dt="2022-11-02T02:26:02.215" v="2094" actId="571"/>
          <ac:grpSpMkLst>
            <pc:docMk/>
            <pc:sldMk cId="1708625905" sldId="262"/>
            <ac:grpSpMk id="19" creationId="{998BFE73-C6BD-41D1-A10A-EB470532EF3C}"/>
          </ac:grpSpMkLst>
        </pc:grpChg>
        <pc:grpChg chg="mod">
          <ac:chgData name="" userId="a4550a0d24228c0a" providerId="LiveId" clId="{FED026DC-C2FD-4294-88C2-12154303414D}" dt="2022-11-02T02:26:02.215" v="2094" actId="571"/>
          <ac:grpSpMkLst>
            <pc:docMk/>
            <pc:sldMk cId="1708625905" sldId="262"/>
            <ac:grpSpMk id="21" creationId="{9E67CD87-6EC3-4102-B2E2-0FC7B5AE477F}"/>
          </ac:grpSpMkLst>
        </pc:grpChg>
        <pc:picChg chg="add mod topLvl">
          <ac:chgData name="" userId="a4550a0d24228c0a" providerId="LiveId" clId="{FED026DC-C2FD-4294-88C2-12154303414D}" dt="2022-11-03T15:56:47.041" v="12380" actId="1076"/>
          <ac:picMkLst>
            <pc:docMk/>
            <pc:sldMk cId="1708625905" sldId="262"/>
            <ac:picMk id="5" creationId="{F02A1348-82E8-427D-A345-966204B43205}"/>
          </ac:picMkLst>
        </pc:picChg>
        <pc:picChg chg="add del">
          <ac:chgData name="" userId="a4550a0d24228c0a" providerId="LiveId" clId="{FED026DC-C2FD-4294-88C2-12154303414D}" dt="2022-11-02T02:10:14.862" v="1479"/>
          <ac:picMkLst>
            <pc:docMk/>
            <pc:sldMk cId="1708625905" sldId="262"/>
            <ac:picMk id="7" creationId="{4B7A6095-91E2-4719-BEBE-6AE02A90E2B7}"/>
          </ac:picMkLst>
        </pc:picChg>
        <pc:picChg chg="add mod">
          <ac:chgData name="" userId="a4550a0d24228c0a" providerId="LiveId" clId="{FED026DC-C2FD-4294-88C2-12154303414D}" dt="2022-11-02T02:22:53.153" v="2076" actId="164"/>
          <ac:picMkLst>
            <pc:docMk/>
            <pc:sldMk cId="1708625905" sldId="262"/>
            <ac:picMk id="12" creationId="{1A1F67FE-97C4-4ED0-8DFE-9A65D6A10F0C}"/>
          </ac:picMkLst>
        </pc:picChg>
        <pc:picChg chg="add mod modCrop">
          <ac:chgData name="" userId="a4550a0d24228c0a" providerId="LiveId" clId="{FED026DC-C2FD-4294-88C2-12154303414D}" dt="2022-11-03T15:56:38.044" v="12376" actId="164"/>
          <ac:picMkLst>
            <pc:docMk/>
            <pc:sldMk cId="1708625905" sldId="262"/>
            <ac:picMk id="14" creationId="{3DA22686-7657-4BD1-814A-ED0A5012DE99}"/>
          </ac:picMkLst>
        </pc:picChg>
        <pc:picChg chg="add mod modCrop">
          <ac:chgData name="" userId="a4550a0d24228c0a" providerId="LiveId" clId="{FED026DC-C2FD-4294-88C2-12154303414D}" dt="2022-11-03T15:52:49.520" v="12319" actId="164"/>
          <ac:picMkLst>
            <pc:docMk/>
            <pc:sldMk cId="1708625905" sldId="262"/>
            <ac:picMk id="17" creationId="{3D797ABB-9601-4CBD-A48D-4B8FD7D63AF6}"/>
          </ac:picMkLst>
        </pc:picChg>
        <pc:picChg chg="add mod">
          <ac:chgData name="" userId="a4550a0d24228c0a" providerId="LiveId" clId="{FED026DC-C2FD-4294-88C2-12154303414D}" dt="2022-11-03T15:56:57.548" v="12383" actId="1076"/>
          <ac:picMkLst>
            <pc:docMk/>
            <pc:sldMk cId="1708625905" sldId="262"/>
            <ac:picMk id="19" creationId="{4695D7E9-66B7-442F-B3AE-85AD71155EEB}"/>
          </ac:picMkLst>
        </pc:picChg>
        <pc:picChg chg="add mod modCrop">
          <ac:chgData name="" userId="a4550a0d24228c0a" providerId="LiveId" clId="{FED026DC-C2FD-4294-88C2-12154303414D}" dt="2022-11-03T15:57:02.732" v="12385" actId="1076"/>
          <ac:picMkLst>
            <pc:docMk/>
            <pc:sldMk cId="1708625905" sldId="262"/>
            <ac:picMk id="20" creationId="{9D3201E6-C081-474C-875E-001B49825661}"/>
          </ac:picMkLst>
        </pc:picChg>
        <pc:picChg chg="add del mod modCrop">
          <ac:chgData name="" userId="a4550a0d24228c0a" providerId="LiveId" clId="{FED026DC-C2FD-4294-88C2-12154303414D}" dt="2022-11-03T15:55:52.807" v="12365" actId="478"/>
          <ac:picMkLst>
            <pc:docMk/>
            <pc:sldMk cId="1708625905" sldId="262"/>
            <ac:picMk id="21" creationId="{82102341-A6CE-49BF-990A-AA3FA0AADEFC}"/>
          </ac:picMkLst>
        </pc:picChg>
      </pc:sldChg>
      <pc:sldChg chg="addSp delSp modSp add">
        <pc:chgData name="" userId="a4550a0d24228c0a" providerId="LiveId" clId="{FED026DC-C2FD-4294-88C2-12154303414D}" dt="2022-11-03T08:10:41.439" v="11206" actId="14100"/>
        <pc:sldMkLst>
          <pc:docMk/>
          <pc:sldMk cId="3298878879" sldId="263"/>
        </pc:sldMkLst>
        <pc:spChg chg="add del">
          <ac:chgData name="" userId="a4550a0d24228c0a" providerId="LiveId" clId="{FED026DC-C2FD-4294-88C2-12154303414D}" dt="2022-11-03T01:26:09.900" v="6376"/>
          <ac:spMkLst>
            <pc:docMk/>
            <pc:sldMk cId="3298878879" sldId="263"/>
            <ac:spMk id="4" creationId="{8441460F-B540-49DB-92D6-9F10B8259F30}"/>
          </ac:spMkLst>
        </pc:spChg>
        <pc:spChg chg="del">
          <ac:chgData name="" userId="a4550a0d24228c0a" providerId="LiveId" clId="{FED026DC-C2FD-4294-88C2-12154303414D}" dt="2022-11-02T02:24:00.322" v="2087" actId="478"/>
          <ac:spMkLst>
            <pc:docMk/>
            <pc:sldMk cId="3298878879" sldId="263"/>
            <ac:spMk id="6" creationId="{0A65984D-005A-4420-84EA-C156B4977FEC}"/>
          </ac:spMkLst>
        </pc:spChg>
        <pc:spChg chg="add mod">
          <ac:chgData name="" userId="a4550a0d24228c0a" providerId="LiveId" clId="{FED026DC-C2FD-4294-88C2-12154303414D}" dt="2022-11-03T05:12:47.868" v="6985" actId="2711"/>
          <ac:spMkLst>
            <pc:docMk/>
            <pc:sldMk cId="3298878879" sldId="263"/>
            <ac:spMk id="6" creationId="{BA32E6A6-6D5E-415A-9FA7-91FDF9614D21}"/>
          </ac:spMkLst>
        </pc:spChg>
        <pc:spChg chg="add mod">
          <ac:chgData name="" userId="a4550a0d24228c0a" providerId="LiveId" clId="{FED026DC-C2FD-4294-88C2-12154303414D}" dt="2022-11-03T05:12:43.193" v="6984" actId="2711"/>
          <ac:spMkLst>
            <pc:docMk/>
            <pc:sldMk cId="3298878879" sldId="263"/>
            <ac:spMk id="7" creationId="{7F2CEABA-0BE6-448D-BFE7-775A6413054C}"/>
          </ac:spMkLst>
        </pc:spChg>
        <pc:spChg chg="add del mod">
          <ac:chgData name="" userId="a4550a0d24228c0a" providerId="LiveId" clId="{FED026DC-C2FD-4294-88C2-12154303414D}" dt="2022-11-03T01:28:39.884" v="6567" actId="478"/>
          <ac:spMkLst>
            <pc:docMk/>
            <pc:sldMk cId="3298878879" sldId="263"/>
            <ac:spMk id="11" creationId="{219D1A8E-68D3-42B6-B317-2DCEEE02FE5F}"/>
          </ac:spMkLst>
        </pc:spChg>
        <pc:spChg chg="add mod">
          <ac:chgData name="" userId="a4550a0d24228c0a" providerId="LiveId" clId="{FED026DC-C2FD-4294-88C2-12154303414D}" dt="2022-11-03T06:44:53.424" v="9048" actId="14100"/>
          <ac:spMkLst>
            <pc:docMk/>
            <pc:sldMk cId="3298878879" sldId="263"/>
            <ac:spMk id="13" creationId="{2157094B-FA7E-42F4-BFD5-586ECE710536}"/>
          </ac:spMkLst>
        </pc:spChg>
        <pc:spChg chg="add mod">
          <ac:chgData name="" userId="a4550a0d24228c0a" providerId="LiveId" clId="{FED026DC-C2FD-4294-88C2-12154303414D}" dt="2022-11-02T02:55:51.977" v="2251" actId="164"/>
          <ac:spMkLst>
            <pc:docMk/>
            <pc:sldMk cId="3298878879" sldId="263"/>
            <ac:spMk id="14" creationId="{3397A0F2-75DD-49B0-9F10-3057DD3B8271}"/>
          </ac:spMkLst>
        </pc:spChg>
        <pc:spChg chg="add del">
          <ac:chgData name="" userId="a4550a0d24228c0a" providerId="LiveId" clId="{FED026DC-C2FD-4294-88C2-12154303414D}" dt="2022-11-03T05:17:41.964" v="7008"/>
          <ac:spMkLst>
            <pc:docMk/>
            <pc:sldMk cId="3298878879" sldId="263"/>
            <ac:spMk id="15" creationId="{B2AB61B6-5DFC-41B6-BE69-0122AF9D5D50}"/>
          </ac:spMkLst>
        </pc:spChg>
        <pc:spChg chg="add mod">
          <ac:chgData name="" userId="a4550a0d24228c0a" providerId="LiveId" clId="{FED026DC-C2FD-4294-88C2-12154303414D}" dt="2022-11-03T06:45:00.561" v="9049" actId="14100"/>
          <ac:spMkLst>
            <pc:docMk/>
            <pc:sldMk cId="3298878879" sldId="263"/>
            <ac:spMk id="16" creationId="{0332C4C1-1F1F-4261-8A57-C6872876D92F}"/>
          </ac:spMkLst>
        </pc:spChg>
        <pc:spChg chg="add mod">
          <ac:chgData name="" userId="a4550a0d24228c0a" providerId="LiveId" clId="{FED026DC-C2FD-4294-88C2-12154303414D}" dt="2022-11-03T06:49:47.723" v="9075" actId="113"/>
          <ac:spMkLst>
            <pc:docMk/>
            <pc:sldMk cId="3298878879" sldId="263"/>
            <ac:spMk id="19" creationId="{E6F42391-41CD-4060-8C91-1FE357661739}"/>
          </ac:spMkLst>
        </pc:spChg>
        <pc:spChg chg="mod">
          <ac:chgData name="" userId="a4550a0d24228c0a" providerId="LiveId" clId="{FED026DC-C2FD-4294-88C2-12154303414D}" dt="2022-11-03T06:51:33.342" v="9123" actId="20577"/>
          <ac:spMkLst>
            <pc:docMk/>
            <pc:sldMk cId="3298878879" sldId="263"/>
            <ac:spMk id="21" creationId="{13E3E084-FECB-4602-A9D2-FFBDF74F12B8}"/>
          </ac:spMkLst>
        </pc:spChg>
        <pc:spChg chg="add del mod">
          <ac:chgData name="" userId="a4550a0d24228c0a" providerId="LiveId" clId="{FED026DC-C2FD-4294-88C2-12154303414D}" dt="2022-11-02T02:56:17.255" v="2259"/>
          <ac:spMkLst>
            <pc:docMk/>
            <pc:sldMk cId="3298878879" sldId="263"/>
            <ac:spMk id="21" creationId="{34BFC693-E50E-4CC6-A257-B560AA62BFE2}"/>
          </ac:spMkLst>
        </pc:spChg>
        <pc:spChg chg="add mod">
          <ac:chgData name="" userId="a4550a0d24228c0a" providerId="LiveId" clId="{FED026DC-C2FD-4294-88C2-12154303414D}" dt="2022-11-03T08:10:41.439" v="11206" actId="14100"/>
          <ac:spMkLst>
            <pc:docMk/>
            <pc:sldMk cId="3298878879" sldId="263"/>
            <ac:spMk id="22" creationId="{47964E3A-810A-419B-99DA-CE3CBA664CF0}"/>
          </ac:spMkLst>
        </pc:spChg>
        <pc:spChg chg="add mod">
          <ac:chgData name="" userId="a4550a0d24228c0a" providerId="LiveId" clId="{FED026DC-C2FD-4294-88C2-12154303414D}" dt="2022-11-02T03:54:05.054" v="3218" actId="164"/>
          <ac:spMkLst>
            <pc:docMk/>
            <pc:sldMk cId="3298878879" sldId="263"/>
            <ac:spMk id="23" creationId="{A7D7E960-ADDD-4CFB-A1D8-8071B484A5DF}"/>
          </ac:spMkLst>
        </pc:spChg>
        <pc:spChg chg="add del mod topLvl">
          <ac:chgData name="" userId="a4550a0d24228c0a" providerId="LiveId" clId="{FED026DC-C2FD-4294-88C2-12154303414D}" dt="2022-11-03T01:28:50.469" v="6580"/>
          <ac:spMkLst>
            <pc:docMk/>
            <pc:sldMk cId="3298878879" sldId="263"/>
            <ac:spMk id="24" creationId="{360FA443-8501-4275-A6E0-B15067AEE10A}"/>
          </ac:spMkLst>
        </pc:spChg>
        <pc:grpChg chg="add mod">
          <ac:chgData name="" userId="a4550a0d24228c0a" providerId="LiveId" clId="{FED026DC-C2FD-4294-88C2-12154303414D}" dt="2022-11-02T03:54:05.054" v="3218" actId="164"/>
          <ac:grpSpMkLst>
            <pc:docMk/>
            <pc:sldMk cId="3298878879" sldId="263"/>
            <ac:grpSpMk id="2" creationId="{B3A28731-D486-4DFB-9DAA-CAA090E06E68}"/>
          </ac:grpSpMkLst>
        </pc:grpChg>
        <pc:grpChg chg="add del mod">
          <ac:chgData name="" userId="a4550a0d24228c0a" providerId="LiveId" clId="{FED026DC-C2FD-4294-88C2-12154303414D}" dt="2022-11-03T01:28:41.360" v="6568" actId="165"/>
          <ac:grpSpMkLst>
            <pc:docMk/>
            <pc:sldMk cId="3298878879" sldId="263"/>
            <ac:grpSpMk id="5" creationId="{3828D02C-AA2A-4974-9BE5-B62A5F75464D}"/>
          </ac:grpSpMkLst>
        </pc:grpChg>
        <pc:grpChg chg="add del mod">
          <ac:chgData name="" userId="a4550a0d24228c0a" providerId="LiveId" clId="{FED026DC-C2FD-4294-88C2-12154303414D}" dt="2022-11-02T03:25:50.668" v="2985" actId="478"/>
          <ac:grpSpMkLst>
            <pc:docMk/>
            <pc:sldMk cId="3298878879" sldId="263"/>
            <ac:grpSpMk id="7" creationId="{AA16D605-B4E5-4F1B-9959-12CC1F047054}"/>
          </ac:grpSpMkLst>
        </pc:grpChg>
        <pc:grpChg chg="add mod topLvl">
          <ac:chgData name="" userId="a4550a0d24228c0a" providerId="LiveId" clId="{FED026DC-C2FD-4294-88C2-12154303414D}" dt="2022-11-03T06:45:23.992" v="9055" actId="164"/>
          <ac:grpSpMkLst>
            <pc:docMk/>
            <pc:sldMk cId="3298878879" sldId="263"/>
            <ac:grpSpMk id="8" creationId="{5D3F809B-A86E-4833-A5EA-E32A683D540D}"/>
          </ac:grpSpMkLst>
        </pc:grpChg>
        <pc:grpChg chg="add mod topLvl">
          <ac:chgData name="" userId="a4550a0d24228c0a" providerId="LiveId" clId="{FED026DC-C2FD-4294-88C2-12154303414D}" dt="2022-11-03T06:45:23.992" v="9055" actId="164"/>
          <ac:grpSpMkLst>
            <pc:docMk/>
            <pc:sldMk cId="3298878879" sldId="263"/>
            <ac:grpSpMk id="9" creationId="{D2FA98B9-3370-4D2A-ACAD-076F4CBF60A3}"/>
          </ac:grpSpMkLst>
        </pc:grpChg>
        <pc:grpChg chg="add mod topLvl">
          <ac:chgData name="" userId="a4550a0d24228c0a" providerId="LiveId" clId="{FED026DC-C2FD-4294-88C2-12154303414D}" dt="2022-11-03T06:49:51.050" v="9076" actId="1076"/>
          <ac:grpSpMkLst>
            <pc:docMk/>
            <pc:sldMk cId="3298878879" sldId="263"/>
            <ac:grpSpMk id="10" creationId="{F2C2E9F2-0CDC-41EF-AD17-A0611C926751}"/>
          </ac:grpSpMkLst>
        </pc:grpChg>
        <pc:grpChg chg="add del mod">
          <ac:chgData name="" userId="a4550a0d24228c0a" providerId="LiveId" clId="{FED026DC-C2FD-4294-88C2-12154303414D}" dt="2022-11-03T05:13:25.585" v="6992" actId="165"/>
          <ac:grpSpMkLst>
            <pc:docMk/>
            <pc:sldMk cId="3298878879" sldId="263"/>
            <ac:grpSpMk id="12" creationId="{69C32DC7-EEA1-496B-8C50-E8D22C7156BE}"/>
          </ac:grpSpMkLst>
        </pc:grpChg>
        <pc:grpChg chg="add mod">
          <ac:chgData name="" userId="a4550a0d24228c0a" providerId="LiveId" clId="{FED026DC-C2FD-4294-88C2-12154303414D}" dt="2022-11-03T06:45:37.031" v="9057" actId="1076"/>
          <ac:grpSpMkLst>
            <pc:docMk/>
            <pc:sldMk cId="3298878879" sldId="263"/>
            <ac:grpSpMk id="17" creationId="{6319109F-E8C4-4AB2-A88C-5AFF7439A8B0}"/>
          </ac:grpSpMkLst>
        </pc:grpChg>
        <pc:grpChg chg="del">
          <ac:chgData name="" userId="a4550a0d24228c0a" providerId="LiveId" clId="{FED026DC-C2FD-4294-88C2-12154303414D}" dt="2022-11-02T02:23:59.462" v="2086" actId="478"/>
          <ac:grpSpMkLst>
            <pc:docMk/>
            <pc:sldMk cId="3298878879" sldId="263"/>
            <ac:grpSpMk id="17" creationId="{9B3C9B84-73B7-42A4-8F78-A7F8839C9F16}"/>
          </ac:grpSpMkLst>
        </pc:grpChg>
        <pc:grpChg chg="add">
          <ac:chgData name="" userId="a4550a0d24228c0a" providerId="LiveId" clId="{FED026DC-C2FD-4294-88C2-12154303414D}" dt="2022-11-03T06:51:28.288" v="9109"/>
          <ac:grpSpMkLst>
            <pc:docMk/>
            <pc:sldMk cId="3298878879" sldId="263"/>
            <ac:grpSpMk id="18" creationId="{40990533-BCCB-4198-90B1-2D776660B37E}"/>
          </ac:grpSpMkLst>
        </pc:grpChg>
        <pc:grpChg chg="del">
          <ac:chgData name="" userId="a4550a0d24228c0a" providerId="LiveId" clId="{FED026DC-C2FD-4294-88C2-12154303414D}" dt="2022-11-02T02:24:02.202" v="2088" actId="478"/>
          <ac:grpSpMkLst>
            <pc:docMk/>
            <pc:sldMk cId="3298878879" sldId="263"/>
            <ac:grpSpMk id="18" creationId="{958C012C-5AC5-41E1-8DC8-A3C390719701}"/>
          </ac:grpSpMkLst>
        </pc:grpChg>
        <pc:picChg chg="add mod ord">
          <ac:chgData name="" userId="a4550a0d24228c0a" providerId="LiveId" clId="{FED026DC-C2FD-4294-88C2-12154303414D}" dt="2022-11-02T03:00:02.057" v="2395" actId="164"/>
          <ac:picMkLst>
            <pc:docMk/>
            <pc:sldMk cId="3298878879" sldId="263"/>
            <ac:picMk id="4" creationId="{2A152401-B871-41CE-837B-63958849A87B}"/>
          </ac:picMkLst>
        </pc:picChg>
        <pc:picChg chg="add mod ord">
          <ac:chgData name="" userId="a4550a0d24228c0a" providerId="LiveId" clId="{FED026DC-C2FD-4294-88C2-12154303414D}" dt="2022-11-02T03:00:02.057" v="2395" actId="164"/>
          <ac:picMkLst>
            <pc:docMk/>
            <pc:sldMk cId="3298878879" sldId="263"/>
            <ac:picMk id="20" creationId="{D28B5864-E448-42BF-866F-A476C6F203E3}"/>
          </ac:picMkLst>
        </pc:picChg>
      </pc:sldChg>
      <pc:sldChg chg="addSp delSp modSp add">
        <pc:chgData name="" userId="a4550a0d24228c0a" providerId="LiveId" clId="{FED026DC-C2FD-4294-88C2-12154303414D}" dt="2022-11-03T07:10:46.990" v="9539" actId="2711"/>
        <pc:sldMkLst>
          <pc:docMk/>
          <pc:sldMk cId="2133953946" sldId="265"/>
        </pc:sldMkLst>
        <pc:spChg chg="add del mod">
          <ac:chgData name="" userId="a4550a0d24228c0a" providerId="LiveId" clId="{FED026DC-C2FD-4294-88C2-12154303414D}" dt="2022-11-02T03:26:54.995" v="2992"/>
          <ac:spMkLst>
            <pc:docMk/>
            <pc:sldMk cId="2133953946" sldId="265"/>
            <ac:spMk id="4" creationId="{0D49FE26-766A-4F07-90A2-41435E5DC59D}"/>
          </ac:spMkLst>
        </pc:spChg>
        <pc:spChg chg="add del mod">
          <ac:chgData name="" userId="a4550a0d24228c0a" providerId="LiveId" clId="{FED026DC-C2FD-4294-88C2-12154303414D}" dt="2022-11-02T03:27:42.383" v="3027"/>
          <ac:spMkLst>
            <pc:docMk/>
            <pc:sldMk cId="2133953946" sldId="265"/>
            <ac:spMk id="5" creationId="{B93827F8-21CF-430B-8CF4-BDB39EDE3FB8}"/>
          </ac:spMkLst>
        </pc:spChg>
        <pc:spChg chg="add del mod">
          <ac:chgData name="" userId="a4550a0d24228c0a" providerId="LiveId" clId="{FED026DC-C2FD-4294-88C2-12154303414D}" dt="2022-11-03T06:51:53.985" v="9129"/>
          <ac:spMkLst>
            <pc:docMk/>
            <pc:sldMk cId="2133953946" sldId="265"/>
            <ac:spMk id="6" creationId="{16DFAFB3-976D-44CA-B37A-FFC3A214029C}"/>
          </ac:spMkLst>
        </pc:spChg>
        <pc:spChg chg="add del mod topLvl">
          <ac:chgData name="" userId="a4550a0d24228c0a" providerId="LiveId" clId="{FED026DC-C2FD-4294-88C2-12154303414D}" dt="2022-11-02T08:11:17.232" v="5159"/>
          <ac:spMkLst>
            <pc:docMk/>
            <pc:sldMk cId="2133953946" sldId="265"/>
            <ac:spMk id="7" creationId="{4F14F6C7-7E14-4FA7-82AB-F19612B6FB37}"/>
          </ac:spMkLst>
        </pc:spChg>
        <pc:spChg chg="add mod topLvl">
          <ac:chgData name="" userId="a4550a0d24228c0a" providerId="LiveId" clId="{FED026DC-C2FD-4294-88C2-12154303414D}" dt="2022-11-03T07:10:42.233" v="9538" actId="2711"/>
          <ac:spMkLst>
            <pc:docMk/>
            <pc:sldMk cId="2133953946" sldId="265"/>
            <ac:spMk id="8" creationId="{4ECFB06F-073D-4847-BD97-9D9AD7F45596}"/>
          </ac:spMkLst>
        </pc:spChg>
        <pc:spChg chg="add mod ord topLvl">
          <ac:chgData name="" userId="a4550a0d24228c0a" providerId="LiveId" clId="{FED026DC-C2FD-4294-88C2-12154303414D}" dt="2022-11-03T06:54:03.724" v="9368" actId="164"/>
          <ac:spMkLst>
            <pc:docMk/>
            <pc:sldMk cId="2133953946" sldId="265"/>
            <ac:spMk id="9" creationId="{E057EA87-95EC-4F7D-9C8A-F9C3CA55A297}"/>
          </ac:spMkLst>
        </pc:spChg>
        <pc:spChg chg="add mod ord topLvl">
          <ac:chgData name="" userId="a4550a0d24228c0a" providerId="LiveId" clId="{FED026DC-C2FD-4294-88C2-12154303414D}" dt="2022-11-03T06:54:03.724" v="9368" actId="164"/>
          <ac:spMkLst>
            <pc:docMk/>
            <pc:sldMk cId="2133953946" sldId="265"/>
            <ac:spMk id="10" creationId="{D8F68046-C203-4CF3-A2D4-4A6D9ED3A972}"/>
          </ac:spMkLst>
        </pc:spChg>
        <pc:spChg chg="mod">
          <ac:chgData name="" userId="a4550a0d24228c0a" providerId="LiveId" clId="{FED026DC-C2FD-4294-88C2-12154303414D}" dt="2022-11-03T06:51:53.530" v="9127"/>
          <ac:spMkLst>
            <pc:docMk/>
            <pc:sldMk cId="2133953946" sldId="265"/>
            <ac:spMk id="13" creationId="{5AD5D0E8-7B78-4990-89EE-C342A8DC2A73}"/>
          </ac:spMkLst>
        </pc:spChg>
        <pc:spChg chg="del">
          <ac:chgData name="" userId="a4550a0d24228c0a" providerId="LiveId" clId="{FED026DC-C2FD-4294-88C2-12154303414D}" dt="2022-11-02T03:26:09.228" v="2987" actId="478"/>
          <ac:spMkLst>
            <pc:docMk/>
            <pc:sldMk cId="2133953946" sldId="265"/>
            <ac:spMk id="14" creationId="{3397A0F2-75DD-49B0-9F10-3057DD3B8271}"/>
          </ac:spMkLst>
        </pc:spChg>
        <pc:spChg chg="add mod topLvl">
          <ac:chgData name="" userId="a4550a0d24228c0a" providerId="LiveId" clId="{FED026DC-C2FD-4294-88C2-12154303414D}" dt="2022-11-03T06:54:03.724" v="9368" actId="164"/>
          <ac:spMkLst>
            <pc:docMk/>
            <pc:sldMk cId="2133953946" sldId="265"/>
            <ac:spMk id="15" creationId="{03CF2E1A-8BDC-44C8-A14C-5CA82F29785C}"/>
          </ac:spMkLst>
        </pc:spChg>
        <pc:spChg chg="add mod">
          <ac:chgData name="" userId="a4550a0d24228c0a" providerId="LiveId" clId="{FED026DC-C2FD-4294-88C2-12154303414D}" dt="2022-11-02T07:18:45.884" v="4135" actId="571"/>
          <ac:spMkLst>
            <pc:docMk/>
            <pc:sldMk cId="2133953946" sldId="265"/>
            <ac:spMk id="16" creationId="{19EED682-4775-4F70-9285-D74557254C20}"/>
          </ac:spMkLst>
        </pc:spChg>
        <pc:spChg chg="add mod topLvl">
          <ac:chgData name="" userId="a4550a0d24228c0a" providerId="LiveId" clId="{FED026DC-C2FD-4294-88C2-12154303414D}" dt="2022-11-03T07:09:45.740" v="9524" actId="113"/>
          <ac:spMkLst>
            <pc:docMk/>
            <pc:sldMk cId="2133953946" sldId="265"/>
            <ac:spMk id="17" creationId="{E300F9FB-2666-4971-8744-060CBBEB84AA}"/>
          </ac:spMkLst>
        </pc:spChg>
        <pc:spChg chg="add del">
          <ac:chgData name="" userId="a4550a0d24228c0a" providerId="LiveId" clId="{FED026DC-C2FD-4294-88C2-12154303414D}" dt="2022-11-02T08:11:29.754" v="5165"/>
          <ac:spMkLst>
            <pc:docMk/>
            <pc:sldMk cId="2133953946" sldId="265"/>
            <ac:spMk id="24" creationId="{3F99B9BD-D0FF-4F32-A2AE-2DC419F46FCC}"/>
          </ac:spMkLst>
        </pc:spChg>
        <pc:spChg chg="add mod">
          <ac:chgData name="" userId="a4550a0d24228c0a" providerId="LiveId" clId="{FED026DC-C2FD-4294-88C2-12154303414D}" dt="2022-11-03T07:10:46.990" v="9539" actId="2711"/>
          <ac:spMkLst>
            <pc:docMk/>
            <pc:sldMk cId="2133953946" sldId="265"/>
            <ac:spMk id="25" creationId="{88514FC2-4DCF-477A-A0B1-BB1B8BCEAF50}"/>
          </ac:spMkLst>
        </pc:spChg>
        <pc:grpChg chg="add mod">
          <ac:chgData name="" userId="a4550a0d24228c0a" providerId="LiveId" clId="{FED026DC-C2FD-4294-88C2-12154303414D}" dt="2022-11-03T06:54:14.521" v="9371" actId="1076"/>
          <ac:grpSpMkLst>
            <pc:docMk/>
            <pc:sldMk cId="2133953946" sldId="265"/>
            <ac:grpSpMk id="2" creationId="{9CC666CB-F83B-4A5C-86C6-4266658DB33A}"/>
          </ac:grpSpMkLst>
        </pc:grpChg>
        <pc:grpChg chg="add del mod">
          <ac:chgData name="" userId="a4550a0d24228c0a" providerId="LiveId" clId="{FED026DC-C2FD-4294-88C2-12154303414D}" dt="2022-11-02T07:07:52.285" v="3831" actId="165"/>
          <ac:grpSpMkLst>
            <pc:docMk/>
            <pc:sldMk cId="2133953946" sldId="265"/>
            <ac:grpSpMk id="2" creationId="{C32A3C61-1857-4231-A2EC-ED0EC3C25660}"/>
          </ac:grpSpMkLst>
        </pc:grpChg>
        <pc:grpChg chg="add">
          <ac:chgData name="" userId="a4550a0d24228c0a" providerId="LiveId" clId="{FED026DC-C2FD-4294-88C2-12154303414D}" dt="2022-11-03T06:51:49.340" v="9124"/>
          <ac:grpSpMkLst>
            <pc:docMk/>
            <pc:sldMk cId="2133953946" sldId="265"/>
            <ac:grpSpMk id="11" creationId="{789B3FD5-DFC8-47EE-8E20-B9FC4F03AA2C}"/>
          </ac:grpSpMkLst>
        </pc:grpChg>
        <pc:grpChg chg="add del mod topLvl">
          <ac:chgData name="" userId="a4550a0d24228c0a" providerId="LiveId" clId="{FED026DC-C2FD-4294-88C2-12154303414D}" dt="2022-11-02T08:11:17.232" v="5159"/>
          <ac:grpSpMkLst>
            <pc:docMk/>
            <pc:sldMk cId="2133953946" sldId="265"/>
            <ac:grpSpMk id="11" creationId="{9AC7A264-08BE-40B4-807D-1593AB2307FD}"/>
          </ac:grpSpMkLst>
        </pc:grpChg>
        <pc:grpChg chg="add del mod topLvl">
          <ac:chgData name="" userId="a4550a0d24228c0a" providerId="LiveId" clId="{FED026DC-C2FD-4294-88C2-12154303414D}" dt="2022-11-02T08:10:09.830" v="5112" actId="165"/>
          <ac:grpSpMkLst>
            <pc:docMk/>
            <pc:sldMk cId="2133953946" sldId="265"/>
            <ac:grpSpMk id="12" creationId="{49F1F341-58AB-4914-97F8-8311DDED9301}"/>
          </ac:grpSpMkLst>
        </pc:grpChg>
        <pc:grpChg chg="add del mod topLvl">
          <ac:chgData name="" userId="a4550a0d24228c0a" providerId="LiveId" clId="{FED026DC-C2FD-4294-88C2-12154303414D}" dt="2022-11-02T08:09:51.779" v="5107" actId="165"/>
          <ac:grpSpMkLst>
            <pc:docMk/>
            <pc:sldMk cId="2133953946" sldId="265"/>
            <ac:grpSpMk id="13" creationId="{BCFE5984-DCCC-47FF-8D63-21BAAFE1F944}"/>
          </ac:grpSpMkLst>
        </pc:grpChg>
        <pc:grpChg chg="add del mod topLvl">
          <ac:chgData name="" userId="a4550a0d24228c0a" providerId="LiveId" clId="{FED026DC-C2FD-4294-88C2-12154303414D}" dt="2022-11-02T08:10:08.159" v="5111" actId="165"/>
          <ac:grpSpMkLst>
            <pc:docMk/>
            <pc:sldMk cId="2133953946" sldId="265"/>
            <ac:grpSpMk id="18" creationId="{31BD9264-3C02-46C6-B422-6E288A85ABC7}"/>
          </ac:grpSpMkLst>
        </pc:grpChg>
        <pc:grpChg chg="add del mod">
          <ac:chgData name="" userId="a4550a0d24228c0a" providerId="LiveId" clId="{FED026DC-C2FD-4294-88C2-12154303414D}" dt="2022-11-02T08:09:50.003" v="5106" actId="165"/>
          <ac:grpSpMkLst>
            <pc:docMk/>
            <pc:sldMk cId="2133953946" sldId="265"/>
            <ac:grpSpMk id="21" creationId="{7D9094E4-1E5B-4761-A34F-3B727C5F3BF6}"/>
          </ac:grpSpMkLst>
        </pc:grpChg>
        <pc:grpChg chg="add del mod">
          <ac:chgData name="" userId="a4550a0d24228c0a" providerId="LiveId" clId="{FED026DC-C2FD-4294-88C2-12154303414D}" dt="2022-11-02T08:11:18.434" v="5160" actId="165"/>
          <ac:grpSpMkLst>
            <pc:docMk/>
            <pc:sldMk cId="2133953946" sldId="265"/>
            <ac:grpSpMk id="23" creationId="{C48C42AF-E896-48E0-911F-3814B132AB4A}"/>
          </ac:grpSpMkLst>
        </pc:grpChg>
        <pc:cxnChg chg="add mod topLvl">
          <ac:chgData name="" userId="a4550a0d24228c0a" providerId="LiveId" clId="{FED026DC-C2FD-4294-88C2-12154303414D}" dt="2022-11-03T06:54:03.724" v="9368" actId="164"/>
          <ac:cxnSpMkLst>
            <pc:docMk/>
            <pc:sldMk cId="2133953946" sldId="265"/>
            <ac:cxnSpMk id="20" creationId="{00E38B05-25C2-46D7-9695-03C93A124E7A}"/>
          </ac:cxnSpMkLst>
        </pc:cxnChg>
      </pc:sldChg>
      <pc:sldChg chg="addSp delSp modSp add">
        <pc:chgData name="" userId="a4550a0d24228c0a" providerId="LiveId" clId="{FED026DC-C2FD-4294-88C2-12154303414D}" dt="2022-11-04T00:23:01.181" v="13247"/>
        <pc:sldMkLst>
          <pc:docMk/>
          <pc:sldMk cId="225442338" sldId="266"/>
        </pc:sldMkLst>
        <pc:spChg chg="add mod">
          <ac:chgData name="" userId="a4550a0d24228c0a" providerId="LiveId" clId="{FED026DC-C2FD-4294-88C2-12154303414D}" dt="2022-11-04T00:21:42.232" v="13241"/>
          <ac:spMkLst>
            <pc:docMk/>
            <pc:sldMk cId="225442338" sldId="266"/>
            <ac:spMk id="2" creationId="{B92E3D70-1298-4E24-B8BB-3B86F2ECC0AB}"/>
          </ac:spMkLst>
        </pc:spChg>
        <pc:spChg chg="add del">
          <ac:chgData name="" userId="a4550a0d24228c0a" providerId="LiveId" clId="{FED026DC-C2FD-4294-88C2-12154303414D}" dt="2022-11-02T06:51:37.401" v="3618"/>
          <ac:spMkLst>
            <pc:docMk/>
            <pc:sldMk cId="225442338" sldId="266"/>
            <ac:spMk id="4" creationId="{CFDB4C2A-27DD-4B0C-B194-D0EF23C5AAB4}"/>
          </ac:spMkLst>
        </pc:spChg>
        <pc:spChg chg="add del mod">
          <ac:chgData name="" userId="a4550a0d24228c0a" providerId="LiveId" clId="{FED026DC-C2FD-4294-88C2-12154303414D}" dt="2022-11-03T05:49:35.602" v="8128" actId="478"/>
          <ac:spMkLst>
            <pc:docMk/>
            <pc:sldMk cId="225442338" sldId="266"/>
            <ac:spMk id="5" creationId="{968011CB-4212-446D-9A40-7AB9E65C51BB}"/>
          </ac:spMkLst>
        </pc:spChg>
        <pc:spChg chg="add del mod">
          <ac:chgData name="" userId="a4550a0d24228c0a" providerId="LiveId" clId="{FED026DC-C2FD-4294-88C2-12154303414D}" dt="2022-11-03T05:44:58.033" v="8012"/>
          <ac:spMkLst>
            <pc:docMk/>
            <pc:sldMk cId="225442338" sldId="266"/>
            <ac:spMk id="7" creationId="{6A15862D-AFBB-4C68-B65D-DBE64D938E44}"/>
          </ac:spMkLst>
        </pc:spChg>
        <pc:spChg chg="add del mod">
          <ac:chgData name="" userId="a4550a0d24228c0a" providerId="LiveId" clId="{FED026DC-C2FD-4294-88C2-12154303414D}" dt="2022-11-03T05:44:39.072" v="8008"/>
          <ac:spMkLst>
            <pc:docMk/>
            <pc:sldMk cId="225442338" sldId="266"/>
            <ac:spMk id="8" creationId="{1B3C7A31-945C-48BF-8FF9-769607659872}"/>
          </ac:spMkLst>
        </pc:spChg>
        <pc:spChg chg="add del mod">
          <ac:chgData name="" userId="a4550a0d24228c0a" providerId="LiveId" clId="{FED026DC-C2FD-4294-88C2-12154303414D}" dt="2022-11-02T03:24:47.215" v="2970" actId="478"/>
          <ac:spMkLst>
            <pc:docMk/>
            <pc:sldMk cId="225442338" sldId="266"/>
            <ac:spMk id="8" creationId="{55842125-A15E-47B1-A9D4-41B244590521}"/>
          </ac:spMkLst>
        </pc:spChg>
        <pc:spChg chg="add mod">
          <ac:chgData name="" userId="a4550a0d24228c0a" providerId="LiveId" clId="{FED026DC-C2FD-4294-88C2-12154303414D}" dt="2022-11-03T06:43:33.278" v="9035" actId="20577"/>
          <ac:spMkLst>
            <pc:docMk/>
            <pc:sldMk cId="225442338" sldId="266"/>
            <ac:spMk id="11" creationId="{85725B2C-1969-42C6-BCC9-E5B3D89EE0BD}"/>
          </ac:spMkLst>
        </pc:spChg>
        <pc:spChg chg="add del">
          <ac:chgData name="" userId="a4550a0d24228c0a" providerId="LiveId" clId="{FED026DC-C2FD-4294-88C2-12154303414D}" dt="2022-11-03T05:45:03.738" v="8016"/>
          <ac:spMkLst>
            <pc:docMk/>
            <pc:sldMk cId="225442338" sldId="266"/>
            <ac:spMk id="12" creationId="{FE1FA5D1-D5E5-44E4-B5DE-B05D1270DE8D}"/>
          </ac:spMkLst>
        </pc:spChg>
        <pc:spChg chg="add del">
          <ac:chgData name="" userId="a4550a0d24228c0a" providerId="LiveId" clId="{FED026DC-C2FD-4294-88C2-12154303414D}" dt="2022-11-03T05:45:15.774" v="8022"/>
          <ac:spMkLst>
            <pc:docMk/>
            <pc:sldMk cId="225442338" sldId="266"/>
            <ac:spMk id="13" creationId="{A71EF1B7-F610-44A0-8F51-60299750DFC3}"/>
          </ac:spMkLst>
        </pc:spChg>
        <pc:spChg chg="del topLvl">
          <ac:chgData name="" userId="a4550a0d24228c0a" providerId="LiveId" clId="{FED026DC-C2FD-4294-88C2-12154303414D}" dt="2022-11-02T02:57:02.831" v="2262" actId="478"/>
          <ac:spMkLst>
            <pc:docMk/>
            <pc:sldMk cId="225442338" sldId="266"/>
            <ac:spMk id="14" creationId="{3397A0F2-75DD-49B0-9F10-3057DD3B8271}"/>
          </ac:spMkLst>
        </pc:spChg>
        <pc:spChg chg="add del">
          <ac:chgData name="" userId="a4550a0d24228c0a" providerId="LiveId" clId="{FED026DC-C2FD-4294-88C2-12154303414D}" dt="2022-11-03T05:45:20.002" v="8025"/>
          <ac:spMkLst>
            <pc:docMk/>
            <pc:sldMk cId="225442338" sldId="266"/>
            <ac:spMk id="14" creationId="{51C3CCA1-A25F-47E2-AD5C-8B222D01C4F4}"/>
          </ac:spMkLst>
        </pc:spChg>
        <pc:spChg chg="add del">
          <ac:chgData name="" userId="a4550a0d24228c0a" providerId="LiveId" clId="{FED026DC-C2FD-4294-88C2-12154303414D}" dt="2022-11-03T05:45:24.257" v="8028"/>
          <ac:spMkLst>
            <pc:docMk/>
            <pc:sldMk cId="225442338" sldId="266"/>
            <ac:spMk id="15" creationId="{46AA06B8-EAAF-448C-B7FE-884ED951B695}"/>
          </ac:spMkLst>
        </pc:spChg>
        <pc:spChg chg="add del">
          <ac:chgData name="" userId="a4550a0d24228c0a" providerId="LiveId" clId="{FED026DC-C2FD-4294-88C2-12154303414D}" dt="2022-11-03T05:45:59.159" v="8036"/>
          <ac:spMkLst>
            <pc:docMk/>
            <pc:sldMk cId="225442338" sldId="266"/>
            <ac:spMk id="16" creationId="{A905632F-EAA0-4F38-83FF-E691FC45D7B1}"/>
          </ac:spMkLst>
        </pc:spChg>
        <pc:spChg chg="add mod ord">
          <ac:chgData name="" userId="a4550a0d24228c0a" providerId="LiveId" clId="{FED026DC-C2FD-4294-88C2-12154303414D}" dt="2022-11-04T00:21:50.969" v="13242" actId="207"/>
          <ac:spMkLst>
            <pc:docMk/>
            <pc:sldMk cId="225442338" sldId="266"/>
            <ac:spMk id="17" creationId="{CA456F73-D1D5-49E3-BEA3-A9533FAB9A8A}"/>
          </ac:spMkLst>
        </pc:spChg>
        <pc:spChg chg="add del">
          <ac:chgData name="" userId="a4550a0d24228c0a" providerId="LiveId" clId="{FED026DC-C2FD-4294-88C2-12154303414D}" dt="2022-11-03T05:46:07.071" v="8039"/>
          <ac:spMkLst>
            <pc:docMk/>
            <pc:sldMk cId="225442338" sldId="266"/>
            <ac:spMk id="19" creationId="{B1665059-1712-4792-A39B-031498B85BC9}"/>
          </ac:spMkLst>
        </pc:spChg>
        <pc:spChg chg="del topLvl">
          <ac:chgData name="" userId="a4550a0d24228c0a" providerId="LiveId" clId="{FED026DC-C2FD-4294-88C2-12154303414D}" dt="2022-11-02T02:57:01.682" v="2261" actId="478"/>
          <ac:spMkLst>
            <pc:docMk/>
            <pc:sldMk cId="225442338" sldId="266"/>
            <ac:spMk id="19" creationId="{E6F42391-41CD-4060-8C91-1FE357661739}"/>
          </ac:spMkLst>
        </pc:spChg>
        <pc:spChg chg="add del">
          <ac:chgData name="" userId="a4550a0d24228c0a" providerId="LiveId" clId="{FED026DC-C2FD-4294-88C2-12154303414D}" dt="2022-11-03T05:46:12.697" v="8044"/>
          <ac:spMkLst>
            <pc:docMk/>
            <pc:sldMk cId="225442338" sldId="266"/>
            <ac:spMk id="20" creationId="{0A64D6C0-D652-4DEA-AE6D-5315B35CA530}"/>
          </ac:spMkLst>
        </pc:spChg>
        <pc:spChg chg="add del mod">
          <ac:chgData name="" userId="a4550a0d24228c0a" providerId="LiveId" clId="{FED026DC-C2FD-4294-88C2-12154303414D}" dt="2022-11-03T06:42:56.322" v="9018"/>
          <ac:spMkLst>
            <pc:docMk/>
            <pc:sldMk cId="225442338" sldId="266"/>
            <ac:spMk id="21" creationId="{7FDB8E39-6CE4-4EDC-9BFB-6096B9214862}"/>
          </ac:spMkLst>
        </pc:spChg>
        <pc:spChg chg="add del mod">
          <ac:chgData name="" userId="a4550a0d24228c0a" providerId="LiveId" clId="{FED026DC-C2FD-4294-88C2-12154303414D}" dt="2022-11-03T05:49:34.975" v="8127" actId="478"/>
          <ac:spMkLst>
            <pc:docMk/>
            <pc:sldMk cId="225442338" sldId="266"/>
            <ac:spMk id="28" creationId="{7F3C5569-A45E-438F-A792-0FA2E0DBF31C}"/>
          </ac:spMkLst>
        </pc:spChg>
        <pc:spChg chg="add del mod">
          <ac:chgData name="" userId="a4550a0d24228c0a" providerId="LiveId" clId="{FED026DC-C2FD-4294-88C2-12154303414D}" dt="2022-11-03T05:49:33.371" v="8124" actId="571"/>
          <ac:spMkLst>
            <pc:docMk/>
            <pc:sldMk cId="225442338" sldId="266"/>
            <ac:spMk id="29" creationId="{3EC36A08-A283-4BCA-838E-4AA8D32AB00F}"/>
          </ac:spMkLst>
        </pc:spChg>
        <pc:spChg chg="add del">
          <ac:chgData name="" userId="a4550a0d24228c0a" providerId="LiveId" clId="{FED026DC-C2FD-4294-88C2-12154303414D}" dt="2022-11-03T05:49:31.654" v="8119"/>
          <ac:spMkLst>
            <pc:docMk/>
            <pc:sldMk cId="225442338" sldId="266"/>
            <ac:spMk id="30" creationId="{DF2B3904-DB78-4468-8D36-45828748E62B}"/>
          </ac:spMkLst>
        </pc:spChg>
        <pc:spChg chg="add del">
          <ac:chgData name="" userId="a4550a0d24228c0a" providerId="LiveId" clId="{FED026DC-C2FD-4294-88C2-12154303414D}" dt="2022-11-03T06:42:59.619" v="9021"/>
          <ac:spMkLst>
            <pc:docMk/>
            <pc:sldMk cId="225442338" sldId="266"/>
            <ac:spMk id="31" creationId="{387E85FE-754F-4046-B6A3-DAD3768F9597}"/>
          </ac:spMkLst>
        </pc:spChg>
        <pc:spChg chg="add del">
          <ac:chgData name="" userId="a4550a0d24228c0a" providerId="LiveId" clId="{FED026DC-C2FD-4294-88C2-12154303414D}" dt="2022-11-03T06:43:03.014" v="9024"/>
          <ac:spMkLst>
            <pc:docMk/>
            <pc:sldMk cId="225442338" sldId="266"/>
            <ac:spMk id="32" creationId="{A8C65E77-6AC0-4219-A614-090D64CC0532}"/>
          </ac:spMkLst>
        </pc:spChg>
        <pc:spChg chg="add">
          <ac:chgData name="" userId="a4550a0d24228c0a" providerId="LiveId" clId="{FED026DC-C2FD-4294-88C2-12154303414D}" dt="2022-11-03T06:43:05.430" v="9026"/>
          <ac:spMkLst>
            <pc:docMk/>
            <pc:sldMk cId="225442338" sldId="266"/>
            <ac:spMk id="33" creationId="{837A3DD4-A439-4D5C-96FE-EC89E8F02441}"/>
          </ac:spMkLst>
        </pc:spChg>
        <pc:grpChg chg="del">
          <ac:chgData name="" userId="a4550a0d24228c0a" providerId="LiveId" clId="{FED026DC-C2FD-4294-88C2-12154303414D}" dt="2022-11-02T02:57:01.682" v="2261" actId="478"/>
          <ac:grpSpMkLst>
            <pc:docMk/>
            <pc:sldMk cId="225442338" sldId="266"/>
            <ac:grpSpMk id="2" creationId="{B3A28731-D486-4DFB-9DAA-CAA090E06E68}"/>
          </ac:grpSpMkLst>
        </pc:grpChg>
        <pc:grpChg chg="add mod">
          <ac:chgData name="" userId="a4550a0d24228c0a" providerId="LiveId" clId="{FED026DC-C2FD-4294-88C2-12154303414D}" dt="2022-11-04T00:21:42.232" v="13241"/>
          <ac:grpSpMkLst>
            <pc:docMk/>
            <pc:sldMk cId="225442338" sldId="266"/>
            <ac:grpSpMk id="4" creationId="{E5038EE5-7566-4717-9821-27F4E82A896E}"/>
          </ac:grpSpMkLst>
        </pc:grpChg>
        <pc:grpChg chg="add del mod ord">
          <ac:chgData name="" userId="a4550a0d24228c0a" providerId="LiveId" clId="{FED026DC-C2FD-4294-88C2-12154303414D}" dt="2022-11-02T03:24:46.477" v="2969" actId="478"/>
          <ac:grpSpMkLst>
            <pc:docMk/>
            <pc:sldMk cId="225442338" sldId="266"/>
            <ac:grpSpMk id="10" creationId="{FE43AC48-0CFD-44D7-B2C8-9D8DD5A04D35}"/>
          </ac:grpSpMkLst>
        </pc:grpChg>
        <pc:grpChg chg="add del">
          <ac:chgData name="" userId="a4550a0d24228c0a" providerId="LiveId" clId="{FED026DC-C2FD-4294-88C2-12154303414D}" dt="2022-11-02T06:53:11.222" v="3636" actId="478"/>
          <ac:grpSpMkLst>
            <pc:docMk/>
            <pc:sldMk cId="225442338" sldId="266"/>
            <ac:grpSpMk id="13" creationId="{8D92CC2E-4A67-4029-93A3-A3D61FF72FE6}"/>
          </ac:grpSpMkLst>
        </pc:grpChg>
        <pc:grpChg chg="add del mod">
          <ac:chgData name="" userId="a4550a0d24228c0a" providerId="LiveId" clId="{FED026DC-C2FD-4294-88C2-12154303414D}" dt="2022-11-04T00:03:11.371" v="13159" actId="478"/>
          <ac:grpSpMkLst>
            <pc:docMk/>
            <pc:sldMk cId="225442338" sldId="266"/>
            <ac:grpSpMk id="23" creationId="{2886B98B-9923-4055-B78D-522B4BBF6F78}"/>
          </ac:grpSpMkLst>
        </pc:grpChg>
        <pc:grpChg chg="add del mod">
          <ac:chgData name="" userId="a4550a0d24228c0a" providerId="LiveId" clId="{FED026DC-C2FD-4294-88C2-12154303414D}" dt="2022-11-02T07:03:16.740" v="3775" actId="478"/>
          <ac:grpSpMkLst>
            <pc:docMk/>
            <pc:sldMk cId="225442338" sldId="266"/>
            <ac:grpSpMk id="23" creationId="{C43F638E-3887-4741-A6A7-E7DCA51DB697}"/>
          </ac:grpSpMkLst>
        </pc:grpChg>
        <pc:picChg chg="add del">
          <ac:chgData name="" userId="a4550a0d24228c0a" providerId="LiveId" clId="{FED026DC-C2FD-4294-88C2-12154303414D}" dt="2022-11-04T00:03:42.430" v="13161"/>
          <ac:picMkLst>
            <pc:docMk/>
            <pc:sldMk cId="225442338" sldId="266"/>
            <ac:picMk id="5" creationId="{10480DC2-DF97-40A1-8308-60239F344BC9}"/>
          </ac:picMkLst>
        </pc:picChg>
        <pc:picChg chg="add del mod">
          <ac:chgData name="" userId="a4550a0d24228c0a" providerId="LiveId" clId="{FED026DC-C2FD-4294-88C2-12154303414D}" dt="2022-11-02T06:53:48.179" v="3668"/>
          <ac:picMkLst>
            <pc:docMk/>
            <pc:sldMk cId="225442338" sldId="266"/>
            <ac:picMk id="5" creationId="{A7D4BDEC-B07E-4D80-9593-D3A5ED93BDA0}"/>
          </ac:picMkLst>
        </pc:picChg>
        <pc:picChg chg="add del mod modCrop">
          <ac:chgData name="" userId="a4550a0d24228c0a" providerId="LiveId" clId="{FED026DC-C2FD-4294-88C2-12154303414D}" dt="2022-11-04T00:23:01.181" v="13247"/>
          <ac:picMkLst>
            <pc:docMk/>
            <pc:sldMk cId="225442338" sldId="266"/>
            <ac:picMk id="6" creationId="{2CEF33D2-E1A6-4515-8F32-6803CCA6E012}"/>
          </ac:picMkLst>
        </pc:picChg>
        <pc:picChg chg="add del mod modCrop">
          <ac:chgData name="" userId="a4550a0d24228c0a" providerId="LiveId" clId="{FED026DC-C2FD-4294-88C2-12154303414D}" dt="2022-11-02T07:05:23.960" v="3799" actId="478"/>
          <ac:picMkLst>
            <pc:docMk/>
            <pc:sldMk cId="225442338" sldId="266"/>
            <ac:picMk id="6" creationId="{3575E6AF-3E27-40AE-A3C4-154C399552CB}"/>
          </ac:picMkLst>
        </pc:picChg>
        <pc:picChg chg="add del mod modCrop">
          <ac:chgData name="" userId="a4550a0d24228c0a" providerId="LiveId" clId="{FED026DC-C2FD-4294-88C2-12154303414D}" dt="2022-11-03T05:46:26.023" v="8052"/>
          <ac:picMkLst>
            <pc:docMk/>
            <pc:sldMk cId="225442338" sldId="266"/>
            <ac:picMk id="9" creationId="{376B95C1-1B7C-471F-9381-413746BDD4C9}"/>
          </ac:picMkLst>
        </pc:picChg>
        <pc:picChg chg="add del">
          <ac:chgData name="" userId="a4550a0d24228c0a" providerId="LiveId" clId="{FED026DC-C2FD-4294-88C2-12154303414D}" dt="2022-11-02T03:02:48.181" v="2410"/>
          <ac:picMkLst>
            <pc:docMk/>
            <pc:sldMk cId="225442338" sldId="266"/>
            <ac:picMk id="9" creationId="{DD1EE51E-911C-4D1A-A1F3-B0E2FD837523}"/>
          </ac:picMkLst>
        </pc:picChg>
        <pc:picChg chg="add">
          <ac:chgData name="" userId="a4550a0d24228c0a" providerId="LiveId" clId="{FED026DC-C2FD-4294-88C2-12154303414D}" dt="2022-11-04T00:22:55.771" v="13245"/>
          <ac:picMkLst>
            <pc:docMk/>
            <pc:sldMk cId="225442338" sldId="266"/>
            <ac:picMk id="14" creationId="{EF0EEE18-F93A-467E-A962-8FD5CB8F22A6}"/>
          </ac:picMkLst>
        </pc:picChg>
        <pc:picChg chg="del topLvl">
          <ac:chgData name="" userId="a4550a0d24228c0a" providerId="LiveId" clId="{FED026DC-C2FD-4294-88C2-12154303414D}" dt="2022-11-02T07:01:31.858" v="3707" actId="478"/>
          <ac:picMkLst>
            <pc:docMk/>
            <pc:sldMk cId="225442338" sldId="266"/>
            <ac:picMk id="15" creationId="{7BB2B3F0-23D5-4E05-BFFA-194FAB592289}"/>
          </ac:picMkLst>
        </pc:picChg>
        <pc:picChg chg="del topLvl">
          <ac:chgData name="" userId="a4550a0d24228c0a" providerId="LiveId" clId="{FED026DC-C2FD-4294-88C2-12154303414D}" dt="2022-11-02T06:53:11.222" v="3636" actId="478"/>
          <ac:picMkLst>
            <pc:docMk/>
            <pc:sldMk cId="225442338" sldId="266"/>
            <ac:picMk id="16" creationId="{88A3FF35-4800-4270-A2E1-C98153123251}"/>
          </ac:picMkLst>
        </pc:picChg>
        <pc:picChg chg="add del mod modCrop">
          <ac:chgData name="" userId="a4550a0d24228c0a" providerId="LiveId" clId="{FED026DC-C2FD-4294-88C2-12154303414D}" dt="2022-11-03T05:46:26.023" v="8052"/>
          <ac:picMkLst>
            <pc:docMk/>
            <pc:sldMk cId="225442338" sldId="266"/>
            <ac:picMk id="18" creationId="{5937D729-1837-4B39-9456-B18D7AF07871}"/>
          </ac:picMkLst>
        </pc:picChg>
        <pc:picChg chg="del">
          <ac:chgData name="" userId="a4550a0d24228c0a" providerId="LiveId" clId="{FED026DC-C2FD-4294-88C2-12154303414D}" dt="2022-11-02T03:02:53.213" v="2412" actId="478"/>
          <ac:picMkLst>
            <pc:docMk/>
            <pc:sldMk cId="225442338" sldId="266"/>
            <ac:picMk id="20" creationId="{D28B5864-E448-42BF-866F-A476C6F203E3}"/>
          </ac:picMkLst>
        </pc:picChg>
        <pc:picChg chg="add del mod ord modCrop">
          <ac:chgData name="" userId="a4550a0d24228c0a" providerId="LiveId" clId="{FED026DC-C2FD-4294-88C2-12154303414D}" dt="2022-11-02T07:03:15.383" v="3774" actId="478"/>
          <ac:picMkLst>
            <pc:docMk/>
            <pc:sldMk cId="225442338" sldId="266"/>
            <ac:picMk id="21" creationId="{0FC6F225-D058-46C8-82C4-2998EDE24079}"/>
          </ac:picMkLst>
        </pc:picChg>
        <pc:picChg chg="add mod">
          <ac:chgData name="" userId="a4550a0d24228c0a" providerId="LiveId" clId="{FED026DC-C2FD-4294-88C2-12154303414D}" dt="2022-11-03T05:46:21.184" v="8049" actId="571"/>
          <ac:picMkLst>
            <pc:docMk/>
            <pc:sldMk cId="225442338" sldId="266"/>
            <ac:picMk id="22" creationId="{39824E50-83BD-43A0-A535-B2B680D1F85D}"/>
          </ac:picMkLst>
        </pc:picChg>
        <pc:picChg chg="add del ord">
          <ac:chgData name="" userId="a4550a0d24228c0a" providerId="LiveId" clId="{FED026DC-C2FD-4294-88C2-12154303414D}" dt="2022-11-02T07:01:51.294" v="3715" actId="478"/>
          <ac:picMkLst>
            <pc:docMk/>
            <pc:sldMk cId="225442338" sldId="266"/>
            <ac:picMk id="22" creationId="{D4C3616E-98B1-4DDB-892C-25533AA767F3}"/>
          </ac:picMkLst>
        </pc:picChg>
        <pc:picChg chg="del mod topLvl">
          <ac:chgData name="" userId="a4550a0d24228c0a" providerId="LiveId" clId="{FED026DC-C2FD-4294-88C2-12154303414D}" dt="2022-11-03T05:46:26.023" v="8052"/>
          <ac:picMkLst>
            <pc:docMk/>
            <pc:sldMk cId="225442338" sldId="266"/>
            <ac:picMk id="24" creationId="{34C42F75-3A2C-4016-91AF-EB764755AC51}"/>
          </ac:picMkLst>
        </pc:picChg>
        <pc:picChg chg="add del mod topLvl">
          <ac:chgData name="" userId="a4550a0d24228c0a" providerId="LiveId" clId="{FED026DC-C2FD-4294-88C2-12154303414D}" dt="2022-11-02T07:03:16.740" v="3775" actId="478"/>
          <ac:picMkLst>
            <pc:docMk/>
            <pc:sldMk cId="225442338" sldId="266"/>
            <ac:picMk id="25" creationId="{A84EE3A2-5CEF-46CF-A581-54EFEE89F99D}"/>
          </ac:picMkLst>
        </pc:picChg>
        <pc:picChg chg="mod topLvl">
          <ac:chgData name="" userId="a4550a0d24228c0a" providerId="LiveId" clId="{FED026DC-C2FD-4294-88C2-12154303414D}" dt="2022-11-04T00:05:54.513" v="13187" actId="1076"/>
          <ac:picMkLst>
            <pc:docMk/>
            <pc:sldMk cId="225442338" sldId="266"/>
            <ac:picMk id="25" creationId="{CE0FFAAC-840D-4FC3-B7BB-36122E09ADD3}"/>
          </ac:picMkLst>
        </pc:picChg>
        <pc:picChg chg="del topLvl">
          <ac:chgData name="" userId="a4550a0d24228c0a" providerId="LiveId" clId="{FED026DC-C2FD-4294-88C2-12154303414D}" dt="2022-11-04T00:03:11.371" v="13159" actId="478"/>
          <ac:picMkLst>
            <pc:docMk/>
            <pc:sldMk cId="225442338" sldId="266"/>
            <ac:picMk id="26" creationId="{493A025C-373D-4880-9D6A-424140A15539}"/>
          </ac:picMkLst>
        </pc:picChg>
        <pc:picChg chg="add del mod">
          <ac:chgData name="" userId="a4550a0d24228c0a" providerId="LiveId" clId="{FED026DC-C2FD-4294-88C2-12154303414D}" dt="2022-11-02T07:01:59.370" v="3722"/>
          <ac:picMkLst>
            <pc:docMk/>
            <pc:sldMk cId="225442338" sldId="266"/>
            <ac:picMk id="26" creationId="{F6570FC0-B901-430E-9324-2DB43AD5F364}"/>
          </ac:picMkLst>
        </pc:picChg>
        <pc:picChg chg="del">
          <ac:chgData name="" userId="a4550a0d24228c0a" providerId="LiveId" clId="{FED026DC-C2FD-4294-88C2-12154303414D}" dt="2022-11-04T00:03:10.382" v="13158" actId="478"/>
          <ac:picMkLst>
            <pc:docMk/>
            <pc:sldMk cId="225442338" sldId="266"/>
            <ac:picMk id="27" creationId="{193BE0EC-C294-4610-9307-8C2CA04BCD76}"/>
          </ac:picMkLst>
        </pc:picChg>
        <pc:picChg chg="add del mod">
          <ac:chgData name="" userId="a4550a0d24228c0a" providerId="LiveId" clId="{FED026DC-C2FD-4294-88C2-12154303414D}" dt="2022-11-02T07:02:17.896" v="3739"/>
          <ac:picMkLst>
            <pc:docMk/>
            <pc:sldMk cId="225442338" sldId="266"/>
            <ac:picMk id="27" creationId="{78A4ADE2-B3D1-45DE-A2A6-221F3C7D5527}"/>
          </ac:picMkLst>
        </pc:picChg>
        <pc:picChg chg="add del">
          <ac:chgData name="" userId="a4550a0d24228c0a" providerId="LiveId" clId="{FED026DC-C2FD-4294-88C2-12154303414D}" dt="2022-11-02T07:04:36.521" v="3788"/>
          <ac:picMkLst>
            <pc:docMk/>
            <pc:sldMk cId="225442338" sldId="266"/>
            <ac:picMk id="28" creationId="{1684ECD1-DD03-417C-A73E-828F9884CD78}"/>
          </ac:picMkLst>
        </pc:picChg>
      </pc:sldChg>
      <pc:sldChg chg="addSp delSp modSp add ord">
        <pc:chgData name="" userId="a4550a0d24228c0a" providerId="LiveId" clId="{FED026DC-C2FD-4294-88C2-12154303414D}" dt="2022-11-04T00:23:07.221" v="13250" actId="14100"/>
        <pc:sldMkLst>
          <pc:docMk/>
          <pc:sldMk cId="4205546359" sldId="267"/>
        </pc:sldMkLst>
        <pc:spChg chg="add del">
          <ac:chgData name="" userId="a4550a0d24228c0a" providerId="LiveId" clId="{FED026DC-C2FD-4294-88C2-12154303414D}" dt="2022-11-03T01:27:49.862" v="6560"/>
          <ac:spMkLst>
            <pc:docMk/>
            <pc:sldMk cId="4205546359" sldId="267"/>
            <ac:spMk id="2" creationId="{472A770F-65B4-40E6-94BF-84418DE066A8}"/>
          </ac:spMkLst>
        </pc:spChg>
        <pc:spChg chg="add del mod">
          <ac:chgData name="" userId="a4550a0d24228c0a" providerId="LiveId" clId="{FED026DC-C2FD-4294-88C2-12154303414D}" dt="2022-11-03T05:44:35.332" v="8006"/>
          <ac:spMkLst>
            <pc:docMk/>
            <pc:sldMk cId="4205546359" sldId="267"/>
            <ac:spMk id="4" creationId="{9EA66423-95F3-45F5-A7E4-4141DBC6C1B8}"/>
          </ac:spMkLst>
        </pc:spChg>
        <pc:spChg chg="add del mod">
          <ac:chgData name="" userId="a4550a0d24228c0a" providerId="LiveId" clId="{FED026DC-C2FD-4294-88C2-12154303414D}" dt="2022-11-03T05:36:53.878" v="7072"/>
          <ac:spMkLst>
            <pc:docMk/>
            <pc:sldMk cId="4205546359" sldId="267"/>
            <ac:spMk id="5" creationId="{B5633182-EFA0-4576-8389-55ADE9725634}"/>
          </ac:spMkLst>
        </pc:spChg>
        <pc:spChg chg="add del mod">
          <ac:chgData name="" userId="a4550a0d24228c0a" providerId="LiveId" clId="{FED026DC-C2FD-4294-88C2-12154303414D}" dt="2022-11-04T00:21:39.955" v="13240"/>
          <ac:spMkLst>
            <pc:docMk/>
            <pc:sldMk cId="4205546359" sldId="267"/>
            <ac:spMk id="6" creationId="{6956486E-6685-4E5A-B12D-BF47F31D9F04}"/>
          </ac:spMkLst>
        </pc:spChg>
        <pc:spChg chg="del">
          <ac:chgData name="" userId="a4550a0d24228c0a" providerId="LiveId" clId="{FED026DC-C2FD-4294-88C2-12154303414D}" dt="2022-11-02T03:04:01.414" v="2445" actId="478"/>
          <ac:spMkLst>
            <pc:docMk/>
            <pc:sldMk cId="4205546359" sldId="267"/>
            <ac:spMk id="7" creationId="{6A15862D-AFBB-4C68-B65D-DBE64D938E44}"/>
          </ac:spMkLst>
        </pc:spChg>
        <pc:spChg chg="del mod">
          <ac:chgData name="" userId="a4550a0d24228c0a" providerId="LiveId" clId="{FED026DC-C2FD-4294-88C2-12154303414D}" dt="2022-11-02T03:25:07.042" v="2980" actId="478"/>
          <ac:spMkLst>
            <pc:docMk/>
            <pc:sldMk cId="4205546359" sldId="267"/>
            <ac:spMk id="8" creationId="{55842125-A15E-47B1-A9D4-41B244590521}"/>
          </ac:spMkLst>
        </pc:spChg>
        <pc:spChg chg="add del mod">
          <ac:chgData name="" userId="a4550a0d24228c0a" providerId="LiveId" clId="{FED026DC-C2FD-4294-88C2-12154303414D}" dt="2022-11-03T05:41:22.523" v="7573"/>
          <ac:spMkLst>
            <pc:docMk/>
            <pc:sldMk cId="4205546359" sldId="267"/>
            <ac:spMk id="9" creationId="{3AE0E465-D814-4F82-B11D-D4EDBA1FC101}"/>
          </ac:spMkLst>
        </pc:spChg>
        <pc:spChg chg="add mod ord">
          <ac:chgData name="" userId="a4550a0d24228c0a" providerId="LiveId" clId="{FED026DC-C2FD-4294-88C2-12154303414D}" dt="2022-11-04T00:21:55.822" v="13243" actId="207"/>
          <ac:spMkLst>
            <pc:docMk/>
            <pc:sldMk cId="4205546359" sldId="267"/>
            <ac:spMk id="13" creationId="{D5E0D183-9E35-44C1-AD6C-44B5FA347857}"/>
          </ac:spMkLst>
        </pc:spChg>
        <pc:spChg chg="add">
          <ac:chgData name="" userId="a4550a0d24228c0a" providerId="LiveId" clId="{FED026DC-C2FD-4294-88C2-12154303414D}" dt="2022-11-04T00:21:31.540" v="13235"/>
          <ac:spMkLst>
            <pc:docMk/>
            <pc:sldMk cId="4205546359" sldId="267"/>
            <ac:spMk id="14" creationId="{3E139919-8D48-4E66-9D6F-E62B734A54DB}"/>
          </ac:spMkLst>
        </pc:spChg>
        <pc:spChg chg="add">
          <ac:chgData name="" userId="a4550a0d24228c0a" providerId="LiveId" clId="{FED026DC-C2FD-4294-88C2-12154303414D}" dt="2022-11-03T05:41:25.531" v="7575"/>
          <ac:spMkLst>
            <pc:docMk/>
            <pc:sldMk cId="4205546359" sldId="267"/>
            <ac:spMk id="18" creationId="{1B0F0620-CB0D-4F39-B52A-F689BCD1B0CF}"/>
          </ac:spMkLst>
        </pc:spChg>
        <pc:spChg chg="add mod">
          <ac:chgData name="" userId="a4550a0d24228c0a" providerId="LiveId" clId="{FED026DC-C2FD-4294-88C2-12154303414D}" dt="2022-11-03T05:47:03.268" v="8067" actId="20577"/>
          <ac:spMkLst>
            <pc:docMk/>
            <pc:sldMk cId="4205546359" sldId="267"/>
            <ac:spMk id="19" creationId="{565FA6CB-CAA2-49E8-820D-02725895B6B4}"/>
          </ac:spMkLst>
        </pc:spChg>
        <pc:grpChg chg="add del mod">
          <ac:chgData name="" userId="a4550a0d24228c0a" providerId="LiveId" clId="{FED026DC-C2FD-4294-88C2-12154303414D}" dt="2022-11-04T00:04:32.297" v="13163" actId="478"/>
          <ac:grpSpMkLst>
            <pc:docMk/>
            <pc:sldMk cId="4205546359" sldId="267"/>
            <ac:grpSpMk id="4" creationId="{A1CA9576-B431-4696-9ECD-129D63FB686E}"/>
          </ac:grpSpMkLst>
        </pc:grpChg>
        <pc:grpChg chg="add del mod">
          <ac:chgData name="" userId="a4550a0d24228c0a" providerId="LiveId" clId="{FED026DC-C2FD-4294-88C2-12154303414D}" dt="2022-11-04T00:02:33.952" v="13146" actId="478"/>
          <ac:grpSpMkLst>
            <pc:docMk/>
            <pc:sldMk cId="4205546359" sldId="267"/>
            <ac:grpSpMk id="7" creationId="{31975AF0-DCDF-459B-99F5-D598D687DF04}"/>
          </ac:grpSpMkLst>
        </pc:grpChg>
        <pc:grpChg chg="add del mod">
          <ac:chgData name="" userId="a4550a0d24228c0a" providerId="LiveId" clId="{FED026DC-C2FD-4294-88C2-12154303414D}" dt="2022-11-03T05:46:35.364" v="8057"/>
          <ac:grpSpMkLst>
            <pc:docMk/>
            <pc:sldMk cId="4205546359" sldId="267"/>
            <ac:grpSpMk id="8" creationId="{7C7B1BBA-A964-4D12-A8FF-C5C10DADAD08}"/>
          </ac:grpSpMkLst>
        </pc:grpChg>
        <pc:grpChg chg="del mod">
          <ac:chgData name="" userId="a4550a0d24228c0a" providerId="LiveId" clId="{FED026DC-C2FD-4294-88C2-12154303414D}" dt="2022-11-02T07:03:48.318" v="3782" actId="165"/>
          <ac:grpSpMkLst>
            <pc:docMk/>
            <pc:sldMk cId="4205546359" sldId="267"/>
            <ac:grpSpMk id="10" creationId="{FE43AC48-0CFD-44D7-B2C8-9D8DD5A04D35}"/>
          </ac:grpSpMkLst>
        </pc:grpChg>
        <pc:grpChg chg="add del mod">
          <ac:chgData name="" userId="a4550a0d24228c0a" providerId="LiveId" clId="{FED026DC-C2FD-4294-88C2-12154303414D}" dt="2022-11-03T05:40:55.161" v="7568" actId="478"/>
          <ac:grpSpMkLst>
            <pc:docMk/>
            <pc:sldMk cId="4205546359" sldId="267"/>
            <ac:grpSpMk id="14" creationId="{1CA9DD80-10D8-44CE-AF31-9D78B6876D4C}"/>
          </ac:grpSpMkLst>
        </pc:grpChg>
        <pc:picChg chg="add del mod modCrop">
          <ac:chgData name="" userId="a4550a0d24228c0a" providerId="LiveId" clId="{FED026DC-C2FD-4294-88C2-12154303414D}" dt="2022-11-02T06:54:27.787" v="3683"/>
          <ac:picMkLst>
            <pc:docMk/>
            <pc:sldMk cId="4205546359" sldId="267"/>
            <ac:picMk id="2" creationId="{14639359-C706-4EF3-846D-741C03B7602A}"/>
          </ac:picMkLst>
        </pc:picChg>
        <pc:picChg chg="add del mod topLvl modCrop">
          <ac:chgData name="" userId="a4550a0d24228c0a" providerId="LiveId" clId="{FED026DC-C2FD-4294-88C2-12154303414D}" dt="2022-11-04T00:04:32.297" v="13163" actId="478"/>
          <ac:picMkLst>
            <pc:docMk/>
            <pc:sldMk cId="4205546359" sldId="267"/>
            <ac:picMk id="2" creationId="{752942C6-CF1A-4ABA-83A0-845A23A29BC3}"/>
          </ac:picMkLst>
        </pc:picChg>
        <pc:picChg chg="add del mod">
          <ac:chgData name="" userId="a4550a0d24228c0a" providerId="LiveId" clId="{FED026DC-C2FD-4294-88C2-12154303414D}" dt="2022-11-04T00:22:54.215" v="13244"/>
          <ac:picMkLst>
            <pc:docMk/>
            <pc:sldMk cId="4205546359" sldId="267"/>
            <ac:picMk id="5" creationId="{7BCBC302-5A28-467E-BB72-2CEB136855AF}"/>
          </ac:picMkLst>
        </pc:picChg>
        <pc:picChg chg="add mod modCrop">
          <ac:chgData name="" userId="a4550a0d24228c0a" providerId="LiveId" clId="{FED026DC-C2FD-4294-88C2-12154303414D}" dt="2022-11-03T05:46:34.586" v="8056" actId="164"/>
          <ac:picMkLst>
            <pc:docMk/>
            <pc:sldMk cId="4205546359" sldId="267"/>
            <ac:picMk id="10" creationId="{DDADA118-7B35-478E-BA13-48840B434D16}"/>
          </ac:picMkLst>
        </pc:picChg>
        <pc:picChg chg="mod topLvl modCrop">
          <ac:chgData name="" userId="a4550a0d24228c0a" providerId="LiveId" clId="{FED026DC-C2FD-4294-88C2-12154303414D}" dt="2022-11-03T05:46:34.586" v="8056" actId="164"/>
          <ac:picMkLst>
            <pc:docMk/>
            <pc:sldMk cId="4205546359" sldId="267"/>
            <ac:picMk id="11" creationId="{8718C8F7-2A2A-415C-A16E-509C762D0CB3}"/>
          </ac:picMkLst>
        </pc:picChg>
        <pc:picChg chg="mod topLvl modCrop">
          <ac:chgData name="" userId="a4550a0d24228c0a" providerId="LiveId" clId="{FED026DC-C2FD-4294-88C2-12154303414D}" dt="2022-11-03T05:46:34.586" v="8056" actId="164"/>
          <ac:picMkLst>
            <pc:docMk/>
            <pc:sldMk cId="4205546359" sldId="267"/>
            <ac:picMk id="12" creationId="{CF92CEC0-5DE5-49B9-8EFE-FCAB1D836946}"/>
          </ac:picMkLst>
        </pc:picChg>
        <pc:picChg chg="add mod">
          <ac:chgData name="" userId="a4550a0d24228c0a" providerId="LiveId" clId="{FED026DC-C2FD-4294-88C2-12154303414D}" dt="2022-11-04T00:23:07.221" v="13250" actId="14100"/>
          <ac:picMkLst>
            <pc:docMk/>
            <pc:sldMk cId="4205546359" sldId="267"/>
            <ac:picMk id="15" creationId="{BD35CEAC-6264-4408-9FB5-6B7DDD955F24}"/>
          </ac:picMkLst>
        </pc:picChg>
        <pc:picChg chg="add mod topLvl">
          <ac:chgData name="" userId="a4550a0d24228c0a" providerId="LiveId" clId="{FED026DC-C2FD-4294-88C2-12154303414D}" dt="2022-11-04T00:05:04.481" v="13176" actId="14100"/>
          <ac:picMkLst>
            <pc:docMk/>
            <pc:sldMk cId="4205546359" sldId="267"/>
            <ac:picMk id="20" creationId="{3AC3D55D-58DF-4B1F-B46C-D8291DE7B881}"/>
          </ac:picMkLst>
        </pc:picChg>
        <pc:picChg chg="add del mod topLvl">
          <ac:chgData name="" userId="a4550a0d24228c0a" providerId="LiveId" clId="{FED026DC-C2FD-4294-88C2-12154303414D}" dt="2022-11-04T00:02:33.952" v="13146" actId="478"/>
          <ac:picMkLst>
            <pc:docMk/>
            <pc:sldMk cId="4205546359" sldId="267"/>
            <ac:picMk id="21" creationId="{14F33E5B-4BCE-495C-93A1-3A6EEF762599}"/>
          </ac:picMkLst>
        </pc:picChg>
        <pc:picChg chg="add del mod">
          <ac:chgData name="" userId="a4550a0d24228c0a" providerId="LiveId" clId="{FED026DC-C2FD-4294-88C2-12154303414D}" dt="2022-11-04T00:02:32.444" v="13145" actId="478"/>
          <ac:picMkLst>
            <pc:docMk/>
            <pc:sldMk cId="4205546359" sldId="267"/>
            <ac:picMk id="22" creationId="{E59603F7-1CD3-4940-B64C-95CF71FAA68B}"/>
          </ac:picMkLst>
        </pc:picChg>
      </pc:sldChg>
      <pc:sldChg chg="addSp delSp modSp add ord setBg">
        <pc:chgData name="" userId="a4550a0d24228c0a" providerId="LiveId" clId="{FED026DC-C2FD-4294-88C2-12154303414D}" dt="2022-11-03T07:51:03.926" v="10734" actId="14100"/>
        <pc:sldMkLst>
          <pc:docMk/>
          <pc:sldMk cId="4199717275" sldId="268"/>
        </pc:sldMkLst>
        <pc:spChg chg="add mod">
          <ac:chgData name="" userId="a4550a0d24228c0a" providerId="LiveId" clId="{FED026DC-C2FD-4294-88C2-12154303414D}" dt="2022-11-03T06:55:39.835" v="9402" actId="164"/>
          <ac:spMkLst>
            <pc:docMk/>
            <pc:sldMk cId="4199717275" sldId="268"/>
            <ac:spMk id="2" creationId="{2D63BB9F-4D66-4110-A1F0-1033D04DE3EF}"/>
          </ac:spMkLst>
        </pc:spChg>
        <pc:spChg chg="add del mod">
          <ac:chgData name="" userId="a4550a0d24228c0a" providerId="LiveId" clId="{FED026DC-C2FD-4294-88C2-12154303414D}" dt="2022-11-02T06:43:03.578" v="3367" actId="478"/>
          <ac:spMkLst>
            <pc:docMk/>
            <pc:sldMk cId="4199717275" sldId="268"/>
            <ac:spMk id="4" creationId="{4BD2418C-EECE-4E15-BFA5-4CAA83965C7F}"/>
          </ac:spMkLst>
        </pc:spChg>
        <pc:spChg chg="add del mo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5" creationId="{0F1CE4F9-1474-48C2-A16C-718C5B845F79}"/>
          </ac:spMkLst>
        </pc:spChg>
        <pc:spChg chg="add mod">
          <ac:chgData name="" userId="a4550a0d24228c0a" providerId="LiveId" clId="{FED026DC-C2FD-4294-88C2-12154303414D}" dt="2022-11-03T06:55:39.835" v="9402" actId="164"/>
          <ac:spMkLst>
            <pc:docMk/>
            <pc:sldMk cId="4199717275" sldId="268"/>
            <ac:spMk id="6" creationId="{58792CCC-08CE-4BB0-9FC3-FF439D3F90C9}"/>
          </ac:spMkLst>
        </pc:spChg>
        <pc:spChg chg="add mod">
          <ac:chgData name="" userId="a4550a0d24228c0a" providerId="LiveId" clId="{FED026DC-C2FD-4294-88C2-12154303414D}" dt="2022-11-03T06:29:19.280" v="8827" actId="403"/>
          <ac:spMkLst>
            <pc:docMk/>
            <pc:sldMk cId="4199717275" sldId="268"/>
            <ac:spMk id="7" creationId="{C8A7A46F-DE32-41C4-9D8E-D2FE88457E4A}"/>
          </ac:spMkLst>
        </pc:spChg>
        <pc:spChg chg="add del mod">
          <ac:chgData name="" userId="a4550a0d24228c0a" providerId="LiveId" clId="{FED026DC-C2FD-4294-88C2-12154303414D}" dt="2022-11-02T06:37:59.163" v="3311" actId="478"/>
          <ac:spMkLst>
            <pc:docMk/>
            <pc:sldMk cId="4199717275" sldId="268"/>
            <ac:spMk id="8" creationId="{539D4757-FE1E-4340-A464-1E0466E82FBF}"/>
          </ac:spMkLst>
        </pc:spChg>
        <pc:spChg chg="add del mod">
          <ac:chgData name="" userId="a4550a0d24228c0a" providerId="LiveId" clId="{FED026DC-C2FD-4294-88C2-12154303414D}" dt="2022-11-02T07:23:35.923" v="4362"/>
          <ac:spMkLst>
            <pc:docMk/>
            <pc:sldMk cId="4199717275" sldId="268"/>
            <ac:spMk id="9" creationId="{6611B38C-022E-4ACB-83E4-B03AB6CE0E92}"/>
          </ac:spMkLst>
        </pc:spChg>
        <pc:spChg chg="add del mod">
          <ac:chgData name="" userId="a4550a0d24228c0a" providerId="LiveId" clId="{FED026DC-C2FD-4294-88C2-12154303414D}" dt="2022-11-02T06:37:58.688" v="3310" actId="478"/>
          <ac:spMkLst>
            <pc:docMk/>
            <pc:sldMk cId="4199717275" sldId="268"/>
            <ac:spMk id="10" creationId="{DB165DB6-64B3-4347-A78D-D30C23158627}"/>
          </ac:spMkLst>
        </pc:spChg>
        <pc:spChg chg="add del mod">
          <ac:chgData name="" userId="a4550a0d24228c0a" providerId="LiveId" clId="{FED026DC-C2FD-4294-88C2-12154303414D}" dt="2022-11-02T06:37:57.897" v="3309" actId="478"/>
          <ac:spMkLst>
            <pc:docMk/>
            <pc:sldMk cId="4199717275" sldId="268"/>
            <ac:spMk id="11" creationId="{295CFA08-7CFA-4134-ABAE-AC8F31C6E9AE}"/>
          </ac:spMkLst>
        </pc:spChg>
        <pc:spChg chg="add del mod">
          <ac:chgData name="" userId="a4550a0d24228c0a" providerId="LiveId" clId="{FED026DC-C2FD-4294-88C2-12154303414D}" dt="2022-11-02T06:42:25.040" v="3349" actId="478"/>
          <ac:spMkLst>
            <pc:docMk/>
            <pc:sldMk cId="4199717275" sldId="268"/>
            <ac:spMk id="12" creationId="{6B57E3B4-28D9-444F-9669-AD90ACB2EA5C}"/>
          </ac:spMkLst>
        </pc:spChg>
        <pc:spChg chg="add del mod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13" creationId="{EC5B7C19-9BA3-4659-BBF0-B3F73E4C01FC}"/>
          </ac:spMkLst>
        </pc:spChg>
        <pc:spChg chg="del">
          <ac:chgData name="" userId="a4550a0d24228c0a" providerId="LiveId" clId="{FED026DC-C2FD-4294-88C2-12154303414D}" dt="2022-11-02T03:27:13.074" v="2994" actId="478"/>
          <ac:spMkLst>
            <pc:docMk/>
            <pc:sldMk cId="4199717275" sldId="268"/>
            <ac:spMk id="14" creationId="{3397A0F2-75DD-49B0-9F10-3057DD3B8271}"/>
          </ac:spMkLst>
        </pc:spChg>
        <pc:spChg chg="add del mod">
          <ac:chgData name="" userId="a4550a0d24228c0a" providerId="LiveId" clId="{FED026DC-C2FD-4294-88C2-12154303414D}" dt="2022-11-02T07:22:51.857" v="4337"/>
          <ac:spMkLst>
            <pc:docMk/>
            <pc:sldMk cId="4199717275" sldId="268"/>
            <ac:spMk id="15" creationId="{A763D3BD-E212-43CA-B1F6-63E3252D3012}"/>
          </ac:spMkLst>
        </pc:spChg>
        <pc:spChg chg="add mod">
          <ac:chgData name="" userId="a4550a0d24228c0a" providerId="LiveId" clId="{FED026DC-C2FD-4294-88C2-12154303414D}" dt="2022-11-03T06:29:14.394" v="8826" actId="404"/>
          <ac:spMkLst>
            <pc:docMk/>
            <pc:sldMk cId="4199717275" sldId="268"/>
            <ac:spMk id="17" creationId="{699688A3-09DE-4370-9419-34ECA726F398}"/>
          </ac:spMkLst>
        </pc:spChg>
        <pc:spChg chg="add del mo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18" creationId="{9E2AA0F2-935C-40EE-B922-08DCD5385786}"/>
          </ac:spMkLst>
        </pc:spChg>
        <pc:spChg chg="add del mo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20" creationId="{FAF13124-0673-4283-B0A8-9A51BBD085DC}"/>
          </ac:spMkLst>
        </pc:spChg>
        <pc:spChg chg="add del mod">
          <ac:chgData name="" userId="a4550a0d24228c0a" providerId="LiveId" clId="{FED026DC-C2FD-4294-88C2-12154303414D}" dt="2022-11-02T07:32:03.637" v="4554" actId="478"/>
          <ac:spMkLst>
            <pc:docMk/>
            <pc:sldMk cId="4199717275" sldId="268"/>
            <ac:spMk id="21" creationId="{268AEFC1-C95D-4BE0-BA80-EF5DD75CFDF9}"/>
          </ac:spMkLst>
        </pc:spChg>
        <pc:spChg chg="add del mod">
          <ac:chgData name="" userId="a4550a0d24228c0a" providerId="LiveId" clId="{FED026DC-C2FD-4294-88C2-12154303414D}" dt="2022-11-03T01:24:10.506" v="6121"/>
          <ac:spMkLst>
            <pc:docMk/>
            <pc:sldMk cId="4199717275" sldId="268"/>
            <ac:spMk id="21" creationId="{C0E74744-3B35-4F11-B6AD-593B836731E8}"/>
          </ac:spMkLst>
        </pc:spChg>
        <pc:spChg chg="add mod">
          <ac:chgData name="" userId="a4550a0d24228c0a" providerId="LiveId" clId="{FED026DC-C2FD-4294-88C2-12154303414D}" dt="2022-11-03T06:26:24.248" v="8555" actId="164"/>
          <ac:spMkLst>
            <pc:docMk/>
            <pc:sldMk cId="4199717275" sldId="268"/>
            <ac:spMk id="23" creationId="{2541A3E1-CD4A-4960-8921-E4A7BA7E71E4}"/>
          </ac:spMkLst>
        </pc:spChg>
        <pc:spChg chg="add del mo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24" creationId="{97256CC0-1C5B-4450-8C06-21D0BB2DAD60}"/>
          </ac:spMkLst>
        </pc:spChg>
        <pc:spChg chg="add mod">
          <ac:chgData name="" userId="a4550a0d24228c0a" providerId="LiveId" clId="{FED026DC-C2FD-4294-88C2-12154303414D}" dt="2022-11-03T06:26:24.248" v="8555" actId="164"/>
          <ac:spMkLst>
            <pc:docMk/>
            <pc:sldMk cId="4199717275" sldId="268"/>
            <ac:spMk id="25" creationId="{5C513975-F5EA-4AD8-8112-9BEC1C322416}"/>
          </ac:spMkLst>
        </pc:spChg>
        <pc:spChg chg="mod">
          <ac:chgData name="" userId="a4550a0d24228c0a" providerId="LiveId" clId="{FED026DC-C2FD-4294-88C2-12154303414D}" dt="2022-11-03T06:55:26.373" v="9396" actId="14100"/>
          <ac:spMkLst>
            <pc:docMk/>
            <pc:sldMk cId="4199717275" sldId="268"/>
            <ac:spMk id="26" creationId="{239016CA-F77B-4048-AE4A-25B734D99FFC}"/>
          </ac:spMkLst>
        </pc:spChg>
        <pc:spChg chg="mod">
          <ac:chgData name="" userId="a4550a0d24228c0a" providerId="LiveId" clId="{FED026DC-C2FD-4294-88C2-12154303414D}" dt="2022-11-03T07:19:29.224" v="9912"/>
          <ac:spMkLst>
            <pc:docMk/>
            <pc:sldMk cId="4199717275" sldId="268"/>
            <ac:spMk id="27" creationId="{9C0BBCDE-F80B-4BF7-AD70-901D9E885344}"/>
          </ac:spMkLst>
        </pc:spChg>
        <pc:spChg chg="add del mo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30" creationId="{3C89BBFA-A149-41EB-B4DA-E0A9D9AE3B45}"/>
          </ac:spMkLst>
        </pc:spChg>
        <pc:spChg chg="mod">
          <ac:chgData name="" userId="a4550a0d24228c0a" providerId="LiveId" clId="{FED026DC-C2FD-4294-88C2-12154303414D}" dt="2022-11-03T07:19:30.451" v="9913"/>
          <ac:spMkLst>
            <pc:docMk/>
            <pc:sldMk cId="4199717275" sldId="268"/>
            <ac:spMk id="31" creationId="{3C98DBC8-9734-4C0A-B89E-D732DAA58E3A}"/>
          </ac:spMkLst>
        </pc:spChg>
        <pc:spChg chg="add del mod">
          <ac:chgData name="" userId="a4550a0d24228c0a" providerId="LiveId" clId="{FED026DC-C2FD-4294-88C2-12154303414D}" dt="2022-11-02T07:37:01.873" v="4813" actId="478"/>
          <ac:spMkLst>
            <pc:docMk/>
            <pc:sldMk cId="4199717275" sldId="268"/>
            <ac:spMk id="33" creationId="{BE54E70F-28ED-4129-937E-B2942632DACF}"/>
          </ac:spMkLst>
        </pc:spChg>
        <pc:spChg chg="add del mod ord">
          <ac:chgData name="" userId="a4550a0d24228c0a" providerId="LiveId" clId="{FED026DC-C2FD-4294-88C2-12154303414D}" dt="2022-11-03T06:42:27.963" v="9013" actId="478"/>
          <ac:spMkLst>
            <pc:docMk/>
            <pc:sldMk cId="4199717275" sldId="268"/>
            <ac:spMk id="38" creationId="{AB81A409-F2F9-4814-914D-C9085A31B73A}"/>
          </ac:spMkLst>
        </pc:spChg>
        <pc:spChg chg="add del mod">
          <ac:chgData name="" userId="a4550a0d24228c0a" providerId="LiveId" clId="{FED026DC-C2FD-4294-88C2-12154303414D}" dt="2022-11-02T07:36:10.545" v="4783" actId="478"/>
          <ac:spMkLst>
            <pc:docMk/>
            <pc:sldMk cId="4199717275" sldId="268"/>
            <ac:spMk id="39" creationId="{6D51EC00-5F0E-4F61-9E95-F643FA9A3782}"/>
          </ac:spMkLst>
        </pc:spChg>
        <pc:spChg chg="add del">
          <ac:chgData name="" userId="a4550a0d24228c0a" providerId="LiveId" clId="{FED026DC-C2FD-4294-88C2-12154303414D}" dt="2022-11-02T07:36:57.882" v="4810"/>
          <ac:spMkLst>
            <pc:docMk/>
            <pc:sldMk cId="4199717275" sldId="268"/>
            <ac:spMk id="41" creationId="{7FFC6384-92BC-4BC6-B2EF-83FAF80C7D2D}"/>
          </ac:spMkLst>
        </pc:spChg>
        <pc:spChg chg="add del mod">
          <ac:chgData name="" userId="a4550a0d24228c0a" providerId="LiveId" clId="{FED026DC-C2FD-4294-88C2-12154303414D}" dt="2022-11-03T02:05:19.989" v="6627"/>
          <ac:spMkLst>
            <pc:docMk/>
            <pc:sldMk cId="4199717275" sldId="268"/>
            <ac:spMk id="76" creationId="{58273A49-C49F-4C7C-890C-3235306A7FFC}"/>
          </ac:spMkLst>
        </pc:spChg>
        <pc:spChg chg="add del mod ord topLvl">
          <ac:chgData name="" userId="a4550a0d24228c0a" providerId="LiveId" clId="{FED026DC-C2FD-4294-88C2-12154303414D}" dt="2022-11-03T07:19:23.934" v="9910" actId="478"/>
          <ac:spMkLst>
            <pc:docMk/>
            <pc:sldMk cId="4199717275" sldId="268"/>
            <ac:spMk id="1028" creationId="{C97106AD-A029-4D27-9459-113719109285}"/>
          </ac:spMkLst>
        </pc:spChg>
        <pc:grpChg chg="add del mod">
          <ac:chgData name="" userId="a4550a0d24228c0a" providerId="LiveId" clId="{FED026DC-C2FD-4294-88C2-12154303414D}" dt="2022-11-03T07:19:23.934" v="9910" actId="478"/>
          <ac:grpSpMkLst>
            <pc:docMk/>
            <pc:sldMk cId="4199717275" sldId="268"/>
            <ac:grpSpMk id="4" creationId="{01F0C876-FB04-4FD0-8A50-F2379EECD84F}"/>
          </ac:grpSpMkLst>
        </pc:grpChg>
        <pc:grpChg chg="add del mod">
          <ac:chgData name="" userId="a4550a0d24228c0a" providerId="LiveId" clId="{FED026DC-C2FD-4294-88C2-12154303414D}" dt="2022-11-03T06:32:49.261" v="8842"/>
          <ac:grpSpMkLst>
            <pc:docMk/>
            <pc:sldMk cId="4199717275" sldId="268"/>
            <ac:grpSpMk id="4" creationId="{70C4C236-5E96-4B1A-AB0F-1B2DB55FEEEF}"/>
          </ac:grpSpMkLst>
        </pc:grpChg>
        <pc:grpChg chg="add mod">
          <ac:chgData name="" userId="a4550a0d24228c0a" providerId="LiveId" clId="{FED026DC-C2FD-4294-88C2-12154303414D}" dt="2022-11-03T06:55:56.171" v="9409" actId="164"/>
          <ac:grpSpMkLst>
            <pc:docMk/>
            <pc:sldMk cId="4199717275" sldId="268"/>
            <ac:grpSpMk id="8" creationId="{391E648F-7CE2-4496-AEF1-779F53680F0D}"/>
          </ac:grpSpMkLst>
        </pc:grpChg>
        <pc:grpChg chg="add del mod ord">
          <ac:chgData name="" userId="a4550a0d24228c0a" providerId="LiveId" clId="{FED026DC-C2FD-4294-88C2-12154303414D}" dt="2022-11-03T07:17:38.831" v="9893" actId="165"/>
          <ac:grpSpMkLst>
            <pc:docMk/>
            <pc:sldMk cId="4199717275" sldId="268"/>
            <ac:grpSpMk id="9" creationId="{6B1E00C5-17A2-4A87-85CD-5501DAD5F5F9}"/>
          </ac:grpSpMkLst>
        </pc:grpChg>
        <pc:grpChg chg="add del mod">
          <ac:chgData name="" userId="a4550a0d24228c0a" providerId="LiveId" clId="{FED026DC-C2FD-4294-88C2-12154303414D}" dt="2022-11-03T06:54:31.080" v="9375"/>
          <ac:grpSpMkLst>
            <pc:docMk/>
            <pc:sldMk cId="4199717275" sldId="268"/>
            <ac:grpSpMk id="19" creationId="{4EAF8D6C-7564-465F-A7D6-A12897731768}"/>
          </ac:grpSpMkLst>
        </pc:grpChg>
        <pc:grpChg chg="add del mod">
          <ac:chgData name="" userId="a4550a0d24228c0a" providerId="LiveId" clId="{FED026DC-C2FD-4294-88C2-12154303414D}" dt="2022-11-03T07:19:31.803" v="9914" actId="478"/>
          <ac:grpSpMkLst>
            <pc:docMk/>
            <pc:sldMk cId="4199717275" sldId="268"/>
            <ac:grpSpMk id="25" creationId="{61C5AA73-709E-4415-8FC6-796FC282EE48}"/>
          </ac:grpSpMkLst>
        </pc:grpChg>
        <pc:grpChg chg="add mod">
          <ac:chgData name="" userId="a4550a0d24228c0a" providerId="LiveId" clId="{FED026DC-C2FD-4294-88C2-12154303414D}" dt="2022-11-03T07:19:30.451" v="9913"/>
          <ac:grpSpMkLst>
            <pc:docMk/>
            <pc:sldMk cId="4199717275" sldId="268"/>
            <ac:grpSpMk id="28" creationId="{4E41ABCC-D6B9-423B-B761-9F5352FEDC5F}"/>
          </ac:grpSpMkLst>
        </pc:grpChg>
        <pc:grpChg chg="add del mod">
          <ac:chgData name="" userId="a4550a0d24228c0a" providerId="LiveId" clId="{FED026DC-C2FD-4294-88C2-12154303414D}" dt="2022-11-03T06:40:41.408" v="8989" actId="165"/>
          <ac:grpSpMkLst>
            <pc:docMk/>
            <pc:sldMk cId="4199717275" sldId="268"/>
            <ac:grpSpMk id="50" creationId="{5EFB8BF2-6B9D-440D-B078-C6823F525B2F}"/>
          </ac:grpSpMkLst>
        </pc:grpChg>
        <pc:grpChg chg="add del mod">
          <ac:chgData name="" userId="a4550a0d24228c0a" providerId="LiveId" clId="{FED026DC-C2FD-4294-88C2-12154303414D}" dt="2022-11-03T07:19:23.934" v="9910" actId="478"/>
          <ac:grpSpMkLst>
            <pc:docMk/>
            <pc:sldMk cId="4199717275" sldId="268"/>
            <ac:grpSpMk id="57" creationId="{2E658D27-C4EA-4CE0-902C-E03E5AE67366}"/>
          </ac:grpSpMkLst>
        </pc:grpChg>
        <pc:grpChg chg="add del mod">
          <ac:chgData name="" userId="a4550a0d24228c0a" providerId="LiveId" clId="{FED026DC-C2FD-4294-88C2-12154303414D}" dt="2022-11-03T02:05:19.989" v="6627"/>
          <ac:grpSpMkLst>
            <pc:docMk/>
            <pc:sldMk cId="4199717275" sldId="268"/>
            <ac:grpSpMk id="1036" creationId="{C622F645-6D1B-4E44-A1B1-2FF758107465}"/>
          </ac:grpSpMkLst>
        </pc:grpChg>
        <pc:graphicFrameChg chg="add mod modGraphic">
          <ac:chgData name="" userId="a4550a0d24228c0a" providerId="LiveId" clId="{FED026DC-C2FD-4294-88C2-12154303414D}" dt="2022-11-03T07:51:03.926" v="10734" actId="14100"/>
          <ac:graphicFrameMkLst>
            <pc:docMk/>
            <pc:sldMk cId="4199717275" sldId="268"/>
            <ac:graphicFrameMk id="33" creationId="{969B8EE6-35C9-456E-912C-1D4CC8A3A355}"/>
          </ac:graphicFrameMkLst>
        </pc:graphicFrameChg>
        <pc:graphicFrameChg chg="add del mod modGraphic">
          <ac:chgData name="" userId="a4550a0d24228c0a" providerId="LiveId" clId="{FED026DC-C2FD-4294-88C2-12154303414D}" dt="2022-11-03T07:19:23.934" v="9910" actId="478"/>
          <ac:graphicFrameMkLst>
            <pc:docMk/>
            <pc:sldMk cId="4199717275" sldId="268"/>
            <ac:graphicFrameMk id="40" creationId="{58DCD058-7856-4E1D-A11A-9E82036640A2}"/>
          </ac:graphicFrameMkLst>
        </pc:graphicFrameChg>
        <pc:graphicFrameChg chg="add del mod">
          <ac:chgData name="" userId="a4550a0d24228c0a" providerId="LiveId" clId="{FED026DC-C2FD-4294-88C2-12154303414D}" dt="2022-11-02T07:38:31.280" v="4825"/>
          <ac:graphicFrameMkLst>
            <pc:docMk/>
            <pc:sldMk cId="4199717275" sldId="268"/>
            <ac:graphicFrameMk id="42" creationId="{7810AC0A-EDAE-4A4F-B968-B0E0878D92F6}"/>
          </ac:graphicFrameMkLst>
        </pc:graphicFrameChg>
        <pc:picChg chg="add del mod">
          <ac:chgData name="" userId="a4550a0d24228c0a" providerId="LiveId" clId="{FED026DC-C2FD-4294-88C2-12154303414D}" dt="2022-11-02T06:45:35.854" v="3384" actId="478"/>
          <ac:picMkLst>
            <pc:docMk/>
            <pc:sldMk cId="4199717275" sldId="268"/>
            <ac:picMk id="5" creationId="{E54997D8-B78D-410E-ACC0-A4F9153AAE1B}"/>
          </ac:picMkLst>
        </pc:picChg>
        <pc:picChg chg="add del mod">
          <ac:chgData name="" userId="a4550a0d24228c0a" providerId="LiveId" clId="{FED026DC-C2FD-4294-88C2-12154303414D}" dt="2022-11-02T07:34:09.163" v="4684" actId="478"/>
          <ac:picMkLst>
            <pc:docMk/>
            <pc:sldMk cId="4199717275" sldId="268"/>
            <ac:picMk id="16" creationId="{29B75DAE-FDFF-4FB3-8BB7-1A79D2B64F5C}"/>
          </ac:picMkLst>
        </pc:picChg>
        <pc:picChg chg="add del">
          <ac:chgData name="" userId="a4550a0d24228c0a" providerId="LiveId" clId="{FED026DC-C2FD-4294-88C2-12154303414D}" dt="2022-11-02T07:35:17.381" v="4772" actId="478"/>
          <ac:picMkLst>
            <pc:docMk/>
            <pc:sldMk cId="4199717275" sldId="268"/>
            <ac:picMk id="32" creationId="{5E593C2D-2027-4294-94B1-B4F5E7801C1A}"/>
          </ac:picMkLst>
        </pc:picChg>
        <pc:picChg chg="add del mod">
          <ac:chgData name="" userId="a4550a0d24228c0a" providerId="LiveId" clId="{FED026DC-C2FD-4294-88C2-12154303414D}" dt="2022-11-03T07:32:45.672" v="10350" actId="478"/>
          <ac:picMkLst>
            <pc:docMk/>
            <pc:sldMk cId="4199717275" sldId="268"/>
            <ac:picMk id="32" creationId="{740B0D03-55D5-4A67-A38D-6F8138555211}"/>
          </ac:picMkLst>
        </pc:picChg>
        <pc:picChg chg="add del mod">
          <ac:chgData name="" userId="a4550a0d24228c0a" providerId="LiveId" clId="{FED026DC-C2FD-4294-88C2-12154303414D}" dt="2022-11-02T07:42:24.750" v="4850" actId="478"/>
          <ac:picMkLst>
            <pc:docMk/>
            <pc:sldMk cId="4199717275" sldId="268"/>
            <ac:picMk id="1026" creationId="{241CEBDF-F1EE-4BFF-8FA1-925AA43D7F25}"/>
          </ac:picMkLst>
        </pc:picChg>
        <pc:cxnChg chg="add del mod topLvl">
          <ac:chgData name="" userId="a4550a0d24228c0a" providerId="LiveId" clId="{FED026DC-C2FD-4294-88C2-12154303414D}" dt="2022-11-03T07:19:23.934" v="9910" actId="478"/>
          <ac:cxnSpMkLst>
            <pc:docMk/>
            <pc:sldMk cId="4199717275" sldId="268"/>
            <ac:cxnSpMk id="22" creationId="{92FFB835-823D-40B0-81DE-9792FB923A18}"/>
          </ac:cxnSpMkLst>
        </pc:cxnChg>
        <pc:cxnChg chg="add del mod topLvl">
          <ac:chgData name="" userId="a4550a0d24228c0a" providerId="LiveId" clId="{FED026DC-C2FD-4294-88C2-12154303414D}" dt="2022-11-03T07:19:23.934" v="9910" actId="478"/>
          <ac:cxnSpMkLst>
            <pc:docMk/>
            <pc:sldMk cId="4199717275" sldId="268"/>
            <ac:cxnSpMk id="44" creationId="{B47A9A3D-5DDD-4CF7-B3D4-59FE9EDEBE8F}"/>
          </ac:cxnSpMkLst>
        </pc:cxnChg>
      </pc:sldChg>
      <pc:sldChg chg="addSp delSp modSp add del ord modTransition">
        <pc:chgData name="" userId="a4550a0d24228c0a" providerId="LiveId" clId="{FED026DC-C2FD-4294-88C2-12154303414D}" dt="2022-11-04T00:01:43.072" v="13140" actId="2696"/>
        <pc:sldMkLst>
          <pc:docMk/>
          <pc:sldMk cId="2513899684" sldId="269"/>
        </pc:sldMkLst>
        <pc:spChg chg="del mod">
          <ac:chgData name="" userId="a4550a0d24228c0a" providerId="LiveId" clId="{FED026DC-C2FD-4294-88C2-12154303414D}" dt="2022-11-03T02:00:19.252" v="6617" actId="478"/>
          <ac:spMkLst>
            <pc:docMk/>
            <pc:sldMk cId="2513899684" sldId="269"/>
            <ac:spMk id="4" creationId="{4BD2418C-EECE-4E15-BFA5-4CAA83965C7F}"/>
          </ac:spMkLst>
        </pc:spChg>
        <pc:spChg chg="add mod">
          <ac:chgData name="" userId="a4550a0d24228c0a" providerId="LiveId" clId="{FED026DC-C2FD-4294-88C2-12154303414D}" dt="2022-11-03T01:44:20.610" v="6609" actId="20577"/>
          <ac:spMkLst>
            <pc:docMk/>
            <pc:sldMk cId="2513899684" sldId="269"/>
            <ac:spMk id="10" creationId="{B665550D-ACE0-48C3-A25F-CC1CCE76E351}"/>
          </ac:spMkLst>
        </pc:spChg>
        <pc:spChg chg="add del mod">
          <ac:chgData name="" userId="a4550a0d24228c0a" providerId="LiveId" clId="{FED026DC-C2FD-4294-88C2-12154303414D}" dt="2022-11-02T08:34:56.477" v="5538" actId="47"/>
          <ac:spMkLst>
            <pc:docMk/>
            <pc:sldMk cId="2513899684" sldId="269"/>
            <ac:spMk id="11" creationId="{30B6FC9E-48D6-4998-BA6B-C4313F2E2857}"/>
          </ac:spMkLst>
        </pc:spChg>
        <pc:spChg chg="add">
          <ac:chgData name="" userId="a4550a0d24228c0a" providerId="LiveId" clId="{FED026DC-C2FD-4294-88C2-12154303414D}" dt="2022-11-03T02:00:19.499" v="6618"/>
          <ac:spMkLst>
            <pc:docMk/>
            <pc:sldMk cId="2513899684" sldId="269"/>
            <ac:spMk id="12" creationId="{E19075DD-9D3E-4155-A2EF-BE9EA65FDEAC}"/>
          </ac:spMkLst>
        </pc:spChg>
        <pc:spChg chg="add del mod ord">
          <ac:chgData name="" userId="a4550a0d24228c0a" providerId="LiveId" clId="{FED026DC-C2FD-4294-88C2-12154303414D}" dt="2022-11-03T02:00:19.252" v="6617" actId="478"/>
          <ac:spMkLst>
            <pc:docMk/>
            <pc:sldMk cId="2513899684" sldId="269"/>
            <ac:spMk id="13" creationId="{4437B050-DCBC-4F49-9D78-F0ACAC37AA9C}"/>
          </ac:spMkLst>
        </pc:spChg>
        <pc:spChg chg="add del mod">
          <ac:chgData name="" userId="a4550a0d24228c0a" providerId="LiveId" clId="{FED026DC-C2FD-4294-88C2-12154303414D}" dt="2022-11-02T08:13:39.350" v="5223" actId="478"/>
          <ac:spMkLst>
            <pc:docMk/>
            <pc:sldMk cId="2513899684" sldId="269"/>
            <ac:spMk id="14" creationId="{34A0505E-AEAD-46C3-B1F6-9C324E1DA637}"/>
          </ac:spMkLst>
        </pc:spChg>
        <pc:spChg chg="add">
          <ac:chgData name="" userId="a4550a0d24228c0a" providerId="LiveId" clId="{FED026DC-C2FD-4294-88C2-12154303414D}" dt="2022-11-03T02:00:19.499" v="6618"/>
          <ac:spMkLst>
            <pc:docMk/>
            <pc:sldMk cId="2513899684" sldId="269"/>
            <ac:spMk id="14" creationId="{4768597A-3F65-4DE0-888F-144504745BB5}"/>
          </ac:spMkLst>
        </pc:spChg>
        <pc:spChg chg="add mod">
          <ac:chgData name="" userId="a4550a0d24228c0a" providerId="LiveId" clId="{FED026DC-C2FD-4294-88C2-12154303414D}" dt="2022-11-02T07:11:30.941" v="3881" actId="164"/>
          <ac:spMkLst>
            <pc:docMk/>
            <pc:sldMk cId="2513899684" sldId="269"/>
            <ac:spMk id="16" creationId="{B0FDD302-9FC3-4D5A-B04E-ED8CFC03DB0E}"/>
          </ac:spMkLst>
        </pc:spChg>
        <pc:spChg chg="add mod">
          <ac:chgData name="" userId="a4550a0d24228c0a" providerId="LiveId" clId="{FED026DC-C2FD-4294-88C2-12154303414D}" dt="2022-11-02T07:12:37.819" v="3892" actId="164"/>
          <ac:spMkLst>
            <pc:docMk/>
            <pc:sldMk cId="2513899684" sldId="269"/>
            <ac:spMk id="19" creationId="{2A656670-1EFC-44C4-847E-E6DB4D802610}"/>
          </ac:spMkLst>
        </pc:spChg>
        <pc:spChg chg="add mod">
          <ac:chgData name="" userId="a4550a0d24228c0a" providerId="LiveId" clId="{FED026DC-C2FD-4294-88C2-12154303414D}" dt="2022-11-02T07:12:36.810" v="3891" actId="571"/>
          <ac:spMkLst>
            <pc:docMk/>
            <pc:sldMk cId="2513899684" sldId="269"/>
            <ac:spMk id="21" creationId="{4D8AEDF7-003D-47C1-B811-70DFD0C6270D}"/>
          </ac:spMkLst>
        </pc:spChg>
        <pc:spChg chg="add mod">
          <ac:chgData name="" userId="a4550a0d24228c0a" providerId="LiveId" clId="{FED026DC-C2FD-4294-88C2-12154303414D}" dt="2022-11-02T07:13:19.825" v="3898" actId="164"/>
          <ac:spMkLst>
            <pc:docMk/>
            <pc:sldMk cId="2513899684" sldId="269"/>
            <ac:spMk id="24" creationId="{A171D16E-4798-46ED-9FD9-047968C0B345}"/>
          </ac:spMkLst>
        </pc:spChg>
        <pc:spChg chg="add del mod">
          <ac:chgData name="" userId="a4550a0d24228c0a" providerId="LiveId" clId="{FED026DC-C2FD-4294-88C2-12154303414D}" dt="2022-11-03T01:20:10.665" v="6069"/>
          <ac:spMkLst>
            <pc:docMk/>
            <pc:sldMk cId="2513899684" sldId="269"/>
            <ac:spMk id="26" creationId="{7D0A7EDB-73B0-43CE-ABAF-6A20B6C86BD9}"/>
          </ac:spMkLst>
        </pc:spChg>
        <pc:grpChg chg="add del mod">
          <ac:chgData name="" userId="a4550a0d24228c0a" providerId="LiveId" clId="{FED026DC-C2FD-4294-88C2-12154303414D}" dt="2022-11-02T08:13:40.742" v="5226" actId="478"/>
          <ac:grpSpMkLst>
            <pc:docMk/>
            <pc:sldMk cId="2513899684" sldId="269"/>
            <ac:grpSpMk id="17" creationId="{52FDC8AC-C7FE-4342-8363-ECD42D9EE77F}"/>
          </ac:grpSpMkLst>
        </pc:grpChg>
        <pc:grpChg chg="add del mod">
          <ac:chgData name="" userId="a4550a0d24228c0a" providerId="LiveId" clId="{FED026DC-C2FD-4294-88C2-12154303414D}" dt="2022-11-02T08:13:39.742" v="5224" actId="478"/>
          <ac:grpSpMkLst>
            <pc:docMk/>
            <pc:sldMk cId="2513899684" sldId="269"/>
            <ac:grpSpMk id="22" creationId="{E04FA5B0-AB64-4E85-A722-38A00B6DAE72}"/>
          </ac:grpSpMkLst>
        </pc:grpChg>
        <pc:grpChg chg="add del mod">
          <ac:chgData name="" userId="a4550a0d24228c0a" providerId="LiveId" clId="{FED026DC-C2FD-4294-88C2-12154303414D}" dt="2022-11-02T08:13:40.374" v="5225" actId="478"/>
          <ac:grpSpMkLst>
            <pc:docMk/>
            <pc:sldMk cId="2513899684" sldId="269"/>
            <ac:grpSpMk id="25" creationId="{A48600DE-202C-46AF-A764-A04FCD3F2546}"/>
          </ac:grpSpMkLst>
        </pc:grpChg>
        <pc:picChg chg="add del mod">
          <ac:chgData name="" userId="a4550a0d24228c0a" providerId="LiveId" clId="{FED026DC-C2FD-4294-88C2-12154303414D}" dt="2022-11-02T03:36:34.958" v="3171" actId="478"/>
          <ac:picMkLst>
            <pc:docMk/>
            <pc:sldMk cId="2513899684" sldId="269"/>
            <ac:picMk id="5" creationId="{995205B9-F670-4C20-BF64-379EF6355116}"/>
          </ac:picMkLst>
        </pc:picChg>
        <pc:picChg chg="add del mod">
          <ac:chgData name="" userId="a4550a0d24228c0a" providerId="LiveId" clId="{FED026DC-C2FD-4294-88C2-12154303414D}" dt="2022-11-02T03:37:14.235" v="3173" actId="478"/>
          <ac:picMkLst>
            <pc:docMk/>
            <pc:sldMk cId="2513899684" sldId="269"/>
            <ac:picMk id="7" creationId="{63D57F3A-EBB8-4852-85AC-D1E2AD7B49DE}"/>
          </ac:picMkLst>
        </pc:picChg>
        <pc:picChg chg="add mod">
          <ac:chgData name="" userId="a4550a0d24228c0a" providerId="LiveId" clId="{FED026DC-C2FD-4294-88C2-12154303414D}" dt="2022-11-02T08:35:51.860" v="5648" actId="1076"/>
          <ac:picMkLst>
            <pc:docMk/>
            <pc:sldMk cId="2513899684" sldId="269"/>
            <ac:picMk id="9" creationId="{EDAAD27E-0905-41F3-A31F-45FD339C01AE}"/>
          </ac:picMkLst>
        </pc:picChg>
        <pc:picChg chg="add del">
          <ac:chgData name="" userId="a4550a0d24228c0a" providerId="LiveId" clId="{FED026DC-C2FD-4294-88C2-12154303414D}" dt="2022-11-02T06:43:25.627" v="3378"/>
          <ac:picMkLst>
            <pc:docMk/>
            <pc:sldMk cId="2513899684" sldId="269"/>
            <ac:picMk id="12" creationId="{7E031BA8-D632-4BB5-9958-6EA8AAE3A762}"/>
          </ac:picMkLst>
        </pc:picChg>
        <pc:picChg chg="add mod">
          <ac:chgData name="" userId="a4550a0d24228c0a" providerId="LiveId" clId="{FED026DC-C2FD-4294-88C2-12154303414D}" dt="2022-11-02T07:11:30.941" v="3881" actId="164"/>
          <ac:picMkLst>
            <pc:docMk/>
            <pc:sldMk cId="2513899684" sldId="269"/>
            <ac:picMk id="15" creationId="{368D743D-06B3-42B2-880A-E5C43C85EF2F}"/>
          </ac:picMkLst>
        </pc:picChg>
        <pc:picChg chg="add mod">
          <ac:chgData name="" userId="a4550a0d24228c0a" providerId="LiveId" clId="{FED026DC-C2FD-4294-88C2-12154303414D}" dt="2022-11-02T07:12:37.819" v="3892" actId="164"/>
          <ac:picMkLst>
            <pc:docMk/>
            <pc:sldMk cId="2513899684" sldId="269"/>
            <ac:picMk id="18" creationId="{B73F7306-9BFB-4118-9B8A-9F17F1E01816}"/>
          </ac:picMkLst>
        </pc:picChg>
        <pc:picChg chg="add mod">
          <ac:chgData name="" userId="a4550a0d24228c0a" providerId="LiveId" clId="{FED026DC-C2FD-4294-88C2-12154303414D}" dt="2022-11-02T07:12:36.810" v="3891" actId="571"/>
          <ac:picMkLst>
            <pc:docMk/>
            <pc:sldMk cId="2513899684" sldId="269"/>
            <ac:picMk id="20" creationId="{7037CD96-9937-4FEB-8BBD-40979E258F10}"/>
          </ac:picMkLst>
        </pc:picChg>
        <pc:picChg chg="add mod">
          <ac:chgData name="" userId="a4550a0d24228c0a" providerId="LiveId" clId="{FED026DC-C2FD-4294-88C2-12154303414D}" dt="2022-11-02T07:13:19.825" v="3898" actId="164"/>
          <ac:picMkLst>
            <pc:docMk/>
            <pc:sldMk cId="2513899684" sldId="269"/>
            <ac:picMk id="23" creationId="{E4375778-FC56-4E47-9FFD-0B681D90A4ED}"/>
          </ac:picMkLst>
        </pc:picChg>
      </pc:sldChg>
      <pc:sldChg chg="addSp delSp modSp add ord">
        <pc:chgData name="" userId="a4550a0d24228c0a" providerId="LiveId" clId="{FED026DC-C2FD-4294-88C2-12154303414D}" dt="2022-11-03T08:24:15.853" v="11222"/>
        <pc:sldMkLst>
          <pc:docMk/>
          <pc:sldMk cId="237082558" sldId="270"/>
        </pc:sldMkLst>
        <pc:spChg chg="mod">
          <ac:chgData name="" userId="a4550a0d24228c0a" providerId="LiveId" clId="{FED026DC-C2FD-4294-88C2-12154303414D}" dt="2022-11-03T06:56:38.256" v="9416" actId="2711"/>
          <ac:spMkLst>
            <pc:docMk/>
            <pc:sldMk cId="237082558" sldId="270"/>
            <ac:spMk id="2" creationId="{2D63BB9F-4D66-4110-A1F0-1033D04DE3EF}"/>
          </ac:spMkLst>
        </pc:spChg>
        <pc:spChg chg="del mod">
          <ac:chgData name="" userId="a4550a0d24228c0a" providerId="LiveId" clId="{FED026DC-C2FD-4294-88C2-12154303414D}" dt="2022-11-03T01:24:03.907" v="6117"/>
          <ac:spMkLst>
            <pc:docMk/>
            <pc:sldMk cId="237082558" sldId="270"/>
            <ac:spMk id="4" creationId="{4BD2418C-EECE-4E15-BFA5-4CAA83965C7F}"/>
          </ac:spMkLst>
        </pc:spChg>
        <pc:spChg chg="add del">
          <ac:chgData name="" userId="a4550a0d24228c0a" providerId="LiveId" clId="{FED026DC-C2FD-4294-88C2-12154303414D}" dt="2022-11-03T01:23:54.262" v="6113"/>
          <ac:spMkLst>
            <pc:docMk/>
            <pc:sldMk cId="237082558" sldId="270"/>
            <ac:spMk id="5" creationId="{6E526F89-3819-4726-A033-F4A5EDA071A2}"/>
          </ac:spMkLst>
        </pc:spChg>
        <pc:spChg chg="mod">
          <ac:chgData name="" userId="a4550a0d24228c0a" providerId="LiveId" clId="{FED026DC-C2FD-4294-88C2-12154303414D}" dt="2022-11-02T03:46:51.960" v="3216" actId="207"/>
          <ac:spMkLst>
            <pc:docMk/>
            <pc:sldMk cId="237082558" sldId="270"/>
            <ac:spMk id="6" creationId="{58792CCC-08CE-4BB0-9FC3-FF439D3F90C9}"/>
          </ac:spMkLst>
        </pc:spChg>
        <pc:spChg chg="add del">
          <ac:chgData name="" userId="a4550a0d24228c0a" providerId="LiveId" clId="{FED026DC-C2FD-4294-88C2-12154303414D}" dt="2022-11-02T03:54:43.470" v="3246"/>
          <ac:spMkLst>
            <pc:docMk/>
            <pc:sldMk cId="237082558" sldId="270"/>
            <ac:spMk id="7" creationId="{4855B50F-A802-413C-BCBC-094E9D86F17F}"/>
          </ac:spMkLst>
        </pc:spChg>
        <pc:spChg chg="add del">
          <ac:chgData name="" userId="a4550a0d24228c0a" providerId="LiveId" clId="{FED026DC-C2FD-4294-88C2-12154303414D}" dt="2022-11-03T01:23:56.797" v="6115"/>
          <ac:spMkLst>
            <pc:docMk/>
            <pc:sldMk cId="237082558" sldId="270"/>
            <ac:spMk id="7" creationId="{B67B9C3C-4470-47D4-BB4C-A1F2DD9C482C}"/>
          </ac:spMkLst>
        </pc:spChg>
        <pc:spChg chg="add del">
          <ac:chgData name="" userId="a4550a0d24228c0a" providerId="LiveId" clId="{FED026DC-C2FD-4294-88C2-12154303414D}" dt="2022-11-02T07:53:20.690" v="4940" actId="478"/>
          <ac:spMkLst>
            <pc:docMk/>
            <pc:sldMk cId="237082558" sldId="270"/>
            <ac:spMk id="8" creationId="{1F1DC23E-AEFE-4584-BD8C-402910AC9A23}"/>
          </ac:spMkLst>
        </pc:spChg>
        <pc:spChg chg="mod topLvl">
          <ac:chgData name="" userId="a4550a0d24228c0a" providerId="LiveId" clId="{FED026DC-C2FD-4294-88C2-12154303414D}" dt="2022-11-03T07:14:39.557" v="9734" actId="20577"/>
          <ac:spMkLst>
            <pc:docMk/>
            <pc:sldMk cId="237082558" sldId="270"/>
            <ac:spMk id="10" creationId="{5086514F-CB58-4246-9DE5-C164416EBEB7}"/>
          </ac:spMkLst>
        </pc:spChg>
        <pc:spChg chg="mod topLvl">
          <ac:chgData name="" userId="a4550a0d24228c0a" providerId="LiveId" clId="{FED026DC-C2FD-4294-88C2-12154303414D}" dt="2022-11-03T06:57:09.353" v="9420" actId="1076"/>
          <ac:spMkLst>
            <pc:docMk/>
            <pc:sldMk cId="237082558" sldId="270"/>
            <ac:spMk id="11" creationId="{9E1F43AA-B62B-4EE6-BAA0-4BEBE9E2ADD5}"/>
          </ac:spMkLst>
        </pc:spChg>
        <pc:spChg chg="add mod">
          <ac:chgData name="" userId="a4550a0d24228c0a" providerId="LiveId" clId="{FED026DC-C2FD-4294-88C2-12154303414D}" dt="2022-11-03T06:56:45.385" v="9418" actId="1076"/>
          <ac:spMkLst>
            <pc:docMk/>
            <pc:sldMk cId="237082558" sldId="270"/>
            <ac:spMk id="12" creationId="{960DA744-0542-4878-B4D9-73D0EBC91811}"/>
          </ac:spMkLst>
        </pc:spChg>
        <pc:spChg chg="add del mod">
          <ac:chgData name="" userId="a4550a0d24228c0a" providerId="LiveId" clId="{FED026DC-C2FD-4294-88C2-12154303414D}" dt="2022-11-03T05:18:25.454" v="7045" actId="478"/>
          <ac:spMkLst>
            <pc:docMk/>
            <pc:sldMk cId="237082558" sldId="270"/>
            <ac:spMk id="13" creationId="{A11FED06-29A4-4168-B046-F437B595BBB8}"/>
          </ac:spMkLst>
        </pc:spChg>
        <pc:spChg chg="add mod">
          <ac:chgData name="" userId="a4550a0d24228c0a" providerId="LiveId" clId="{FED026DC-C2FD-4294-88C2-12154303414D}" dt="2022-11-03T06:30:06.687" v="8835" actId="1076"/>
          <ac:spMkLst>
            <pc:docMk/>
            <pc:sldMk cId="237082558" sldId="270"/>
            <ac:spMk id="14" creationId="{0CE353BE-F943-47C6-90FE-F3B40350E419}"/>
          </ac:spMkLst>
        </pc:spChg>
        <pc:spChg chg="mod topLvl">
          <ac:chgData name="" userId="a4550a0d24228c0a" providerId="LiveId" clId="{FED026DC-C2FD-4294-88C2-12154303414D}" dt="2022-11-03T06:37:09.627" v="8974" actId="1076"/>
          <ac:spMkLst>
            <pc:docMk/>
            <pc:sldMk cId="237082558" sldId="270"/>
            <ac:spMk id="17" creationId="{D2F0791E-711A-4C33-96F6-1F6C463F9831}"/>
          </ac:spMkLst>
        </pc:spChg>
        <pc:spChg chg="mod topLvl">
          <ac:chgData name="" userId="a4550a0d24228c0a" providerId="LiveId" clId="{FED026DC-C2FD-4294-88C2-12154303414D}" dt="2022-11-03T06:36:16.774" v="8916" actId="14100"/>
          <ac:spMkLst>
            <pc:docMk/>
            <pc:sldMk cId="237082558" sldId="270"/>
            <ac:spMk id="18" creationId="{6981BB62-805B-4A27-842D-559A352C706E}"/>
          </ac:spMkLst>
        </pc:spChg>
        <pc:spChg chg="mod topLvl">
          <ac:chgData name="" userId="a4550a0d24228c0a" providerId="LiveId" clId="{FED026DC-C2FD-4294-88C2-12154303414D}" dt="2022-11-03T06:24:50.504" v="8534" actId="165"/>
          <ac:spMkLst>
            <pc:docMk/>
            <pc:sldMk cId="237082558" sldId="270"/>
            <ac:spMk id="20" creationId="{90BFB707-AB17-4D11-A1CC-A4501ACDF61A}"/>
          </ac:spMkLst>
        </pc:spChg>
        <pc:spChg chg="mod topLvl">
          <ac:chgData name="" userId="a4550a0d24228c0a" providerId="LiveId" clId="{FED026DC-C2FD-4294-88C2-12154303414D}" dt="2022-11-03T06:24:50.504" v="8534" actId="165"/>
          <ac:spMkLst>
            <pc:docMk/>
            <pc:sldMk cId="237082558" sldId="270"/>
            <ac:spMk id="21" creationId="{DD7AC737-B935-4F5C-83E6-FE6991C62A94}"/>
          </ac:spMkLst>
        </pc:spChg>
        <pc:spChg chg="add mod">
          <ac:chgData name="" userId="a4550a0d24228c0a" providerId="LiveId" clId="{FED026DC-C2FD-4294-88C2-12154303414D}" dt="2022-11-03T07:12:29.313" v="9640" actId="1076"/>
          <ac:spMkLst>
            <pc:docMk/>
            <pc:sldMk cId="237082558" sldId="270"/>
            <ac:spMk id="23" creationId="{0AD21B76-2CB5-45A8-8AC9-E6CCB78F72F0}"/>
          </ac:spMkLst>
        </pc:spChg>
        <pc:spChg chg="add del">
          <ac:chgData name="" userId="a4550a0d24228c0a" providerId="LiveId" clId="{FED026DC-C2FD-4294-88C2-12154303414D}" dt="2022-11-03T06:24:39.316" v="8530"/>
          <ac:spMkLst>
            <pc:docMk/>
            <pc:sldMk cId="237082558" sldId="270"/>
            <ac:spMk id="23" creationId="{248A7C44-DA49-4D8E-8F91-DF0B7B3F0571}"/>
          </ac:spMkLst>
        </pc:spChg>
        <pc:spChg chg="add mod">
          <ac:chgData name="" userId="a4550a0d24228c0a" providerId="LiveId" clId="{FED026DC-C2FD-4294-88C2-12154303414D}" dt="2022-11-03T07:16:47.748" v="9891" actId="1076"/>
          <ac:spMkLst>
            <pc:docMk/>
            <pc:sldMk cId="237082558" sldId="270"/>
            <ac:spMk id="24" creationId="{79AD4A37-ED2F-4CD4-96EE-53BF19C84048}"/>
          </ac:spMkLst>
        </pc:spChg>
        <pc:spChg chg="add mod">
          <ac:chgData name="" userId="a4550a0d24228c0a" providerId="LiveId" clId="{FED026DC-C2FD-4294-88C2-12154303414D}" dt="2022-11-03T08:01:02.919" v="10956" actId="1035"/>
          <ac:spMkLst>
            <pc:docMk/>
            <pc:sldMk cId="237082558" sldId="270"/>
            <ac:spMk id="27" creationId="{9B124904-65E9-4960-B5EE-57B146F147CA}"/>
          </ac:spMkLst>
        </pc:spChg>
        <pc:spChg chg="add mod topLvl">
          <ac:chgData name="" userId="a4550a0d24228c0a" providerId="LiveId" clId="{FED026DC-C2FD-4294-88C2-12154303414D}" dt="2022-11-03T06:36:06.467" v="8911" actId="165"/>
          <ac:spMkLst>
            <pc:docMk/>
            <pc:sldMk cId="237082558" sldId="270"/>
            <ac:spMk id="32" creationId="{111D37C2-F973-4A89-B154-90C3F9C5CD43}"/>
          </ac:spMkLst>
        </pc:spChg>
        <pc:spChg chg="add mod">
          <ac:chgData name="" userId="a4550a0d24228c0a" providerId="LiveId" clId="{FED026DC-C2FD-4294-88C2-12154303414D}" dt="2022-11-03T06:30:16.130" v="8837" actId="1076"/>
          <ac:spMkLst>
            <pc:docMk/>
            <pc:sldMk cId="237082558" sldId="270"/>
            <ac:spMk id="40" creationId="{CBFE7F16-97FB-462B-BCFE-BAAA80316B54}"/>
          </ac:spMkLst>
        </pc:spChg>
        <pc:spChg chg="add mod">
          <ac:chgData name="" userId="a4550a0d24228c0a" providerId="LiveId" clId="{FED026DC-C2FD-4294-88C2-12154303414D}" dt="2022-11-03T07:11:44.453" v="9626" actId="20577"/>
          <ac:spMkLst>
            <pc:docMk/>
            <pc:sldMk cId="237082558" sldId="270"/>
            <ac:spMk id="41" creationId="{4A720233-ADFF-4E4D-8058-7196CCE66F33}"/>
          </ac:spMkLst>
        </pc:spChg>
        <pc:spChg chg="add del mod">
          <ac:chgData name="" userId="a4550a0d24228c0a" providerId="LiveId" clId="{FED026DC-C2FD-4294-88C2-12154303414D}" dt="2022-11-03T06:39:46.656" v="8977" actId="478"/>
          <ac:spMkLst>
            <pc:docMk/>
            <pc:sldMk cId="237082558" sldId="270"/>
            <ac:spMk id="43" creationId="{167A4190-E67D-45C7-AEC8-C84C87D07D7F}"/>
          </ac:spMkLst>
        </pc:spChg>
        <pc:spChg chg="add mod">
          <ac:chgData name="" userId="a4550a0d24228c0a" providerId="LiveId" clId="{FED026DC-C2FD-4294-88C2-12154303414D}" dt="2022-11-03T07:16:49.965" v="9892" actId="1076"/>
          <ac:spMkLst>
            <pc:docMk/>
            <pc:sldMk cId="237082558" sldId="270"/>
            <ac:spMk id="52" creationId="{BB569933-5E2F-40D3-A574-8B69682EBD1F}"/>
          </ac:spMkLst>
        </pc:spChg>
        <pc:grpChg chg="add del mod">
          <ac:chgData name="" userId="a4550a0d24228c0a" providerId="LiveId" clId="{FED026DC-C2FD-4294-88C2-12154303414D}" dt="2022-11-03T05:06:41.741" v="6901" actId="165"/>
          <ac:grpSpMkLst>
            <pc:docMk/>
            <pc:sldMk cId="237082558" sldId="270"/>
            <ac:grpSpMk id="9" creationId="{34452072-FB59-4D10-AB6F-7036ECE84F00}"/>
          </ac:grpSpMkLst>
        </pc:grpChg>
        <pc:grpChg chg="add del">
          <ac:chgData name="" userId="a4550a0d24228c0a" providerId="LiveId" clId="{FED026DC-C2FD-4294-88C2-12154303414D}" dt="2022-11-02T07:53:20.205" v="4939" actId="478"/>
          <ac:grpSpMkLst>
            <pc:docMk/>
            <pc:sldMk cId="237082558" sldId="270"/>
            <ac:grpSpMk id="13" creationId="{D59FA297-5E9D-4682-9EBB-C181C0866273}"/>
          </ac:grpSpMkLst>
        </pc:grpChg>
        <pc:grpChg chg="add del mod">
          <ac:chgData name="" userId="a4550a0d24228c0a" providerId="LiveId" clId="{FED026DC-C2FD-4294-88C2-12154303414D}" dt="2022-11-03T06:24:50.504" v="8534" actId="165"/>
          <ac:grpSpMkLst>
            <pc:docMk/>
            <pc:sldMk cId="237082558" sldId="270"/>
            <ac:grpSpMk id="16" creationId="{64FAA014-55B3-4A6B-A33D-360005471691}"/>
          </ac:grpSpMkLst>
        </pc:grpChg>
        <pc:grpChg chg="add del">
          <ac:chgData name="" userId="a4550a0d24228c0a" providerId="LiveId" clId="{FED026DC-C2FD-4294-88C2-12154303414D}" dt="2022-11-03T06:24:39.316" v="8530"/>
          <ac:grpSpMkLst>
            <pc:docMk/>
            <pc:sldMk cId="237082558" sldId="270"/>
            <ac:grpSpMk id="25" creationId="{FCF61F19-DC9F-4AC8-B74F-36C3B19CBB15}"/>
          </ac:grpSpMkLst>
        </pc:grpChg>
        <pc:grpChg chg="add del mod">
          <ac:chgData name="" userId="a4550a0d24228c0a" providerId="LiveId" clId="{FED026DC-C2FD-4294-88C2-12154303414D}" dt="2022-11-03T06:36:06.467" v="8911" actId="165"/>
          <ac:grpSpMkLst>
            <pc:docMk/>
            <pc:sldMk cId="237082558" sldId="270"/>
            <ac:grpSpMk id="39" creationId="{B62B65DB-37AC-4A8D-B9E5-C51695DBB28B}"/>
          </ac:grpSpMkLst>
        </pc:grpChg>
        <pc:graphicFrameChg chg="add del">
          <ac:chgData name="" userId="a4550a0d24228c0a" providerId="LiveId" clId="{FED026DC-C2FD-4294-88C2-12154303414D}" dt="2022-11-02T07:53:21.966" v="4941" actId="478"/>
          <ac:graphicFrameMkLst>
            <pc:docMk/>
            <pc:sldMk cId="237082558" sldId="270"/>
            <ac:graphicFrameMk id="12" creationId="{AA4A54D7-6BD4-4141-B55F-192D82E8EA25}"/>
          </ac:graphicFrameMkLst>
        </pc:graphicFrameChg>
        <pc:graphicFrameChg chg="add del mod modGraphic">
          <ac:chgData name="" userId="a4550a0d24228c0a" providerId="LiveId" clId="{FED026DC-C2FD-4294-88C2-12154303414D}" dt="2022-11-03T06:23:24.339" v="8518" actId="478"/>
          <ac:graphicFrameMkLst>
            <pc:docMk/>
            <pc:sldMk cId="237082558" sldId="270"/>
            <ac:graphicFrameMk id="15" creationId="{8AEB57C6-66B0-49B6-A969-A95DB87AFF4D}"/>
          </ac:graphicFrameMkLst>
        </pc:graphicFrameChg>
        <pc:graphicFrameChg chg="add del">
          <ac:chgData name="" userId="a4550a0d24228c0a" providerId="LiveId" clId="{FED026DC-C2FD-4294-88C2-12154303414D}" dt="2022-11-03T06:24:39.316" v="8530"/>
          <ac:graphicFrameMkLst>
            <pc:docMk/>
            <pc:sldMk cId="237082558" sldId="270"/>
            <ac:graphicFrameMk id="24" creationId="{94E001EC-0B18-48D9-8AB4-1EB442E84AB9}"/>
          </ac:graphicFrameMkLst>
        </pc:graphicFrameChg>
        <pc:cxnChg chg="mod">
          <ac:chgData name="" userId="a4550a0d24228c0a" providerId="LiveId" clId="{FED026DC-C2FD-4294-88C2-12154303414D}" dt="2022-11-02T07:53:20.205" v="4939" actId="478"/>
          <ac:cxnSpMkLst>
            <pc:docMk/>
            <pc:sldMk cId="237082558" sldId="270"/>
            <ac:cxnSpMk id="16" creationId="{E0FCE824-C5A8-4460-9BF0-D2350FAC3A0A}"/>
          </ac:cxnSpMkLst>
        </pc:cxnChg>
        <pc:cxnChg chg="mod">
          <ac:chgData name="" userId="a4550a0d24228c0a" providerId="LiveId" clId="{FED026DC-C2FD-4294-88C2-12154303414D}" dt="2022-11-02T07:53:20.205" v="4939" actId="478"/>
          <ac:cxnSpMkLst>
            <pc:docMk/>
            <pc:sldMk cId="237082558" sldId="270"/>
            <ac:cxnSpMk id="19" creationId="{35039FB7-9787-4E0F-8FA0-41523070610C}"/>
          </ac:cxnSpMkLst>
        </pc:cxnChg>
        <pc:cxnChg chg="mod topLvl">
          <ac:chgData name="" userId="a4550a0d24228c0a" providerId="LiveId" clId="{FED026DC-C2FD-4294-88C2-12154303414D}" dt="2022-11-03T06:37:09.627" v="8974" actId="1076"/>
          <ac:cxnSpMkLst>
            <pc:docMk/>
            <pc:sldMk cId="237082558" sldId="270"/>
            <ac:cxnSpMk id="19" creationId="{F601941F-284F-4200-BAF7-AA01DDD21251}"/>
          </ac:cxnSpMkLst>
        </pc:cxnChg>
        <pc:cxnChg chg="mod topLvl">
          <ac:chgData name="" userId="a4550a0d24228c0a" providerId="LiveId" clId="{FED026DC-C2FD-4294-88C2-12154303414D}" dt="2022-11-03T07:12:29.313" v="9640" actId="1076"/>
          <ac:cxnSpMkLst>
            <pc:docMk/>
            <pc:sldMk cId="237082558" sldId="270"/>
            <ac:cxnSpMk id="22" creationId="{6F0476B5-4771-4F2F-82BB-138204DEC06B}"/>
          </ac:cxnSpMkLst>
        </pc:cxnChg>
        <pc:cxnChg chg="add mod">
          <ac:chgData name="" userId="a4550a0d24228c0a" providerId="LiveId" clId="{FED026DC-C2FD-4294-88C2-12154303414D}" dt="2022-11-03T07:12:29.313" v="9640" actId="1076"/>
          <ac:cxnSpMkLst>
            <pc:docMk/>
            <pc:sldMk cId="237082558" sldId="270"/>
            <ac:cxnSpMk id="25" creationId="{17E12689-43BF-4C7A-8763-65276842C208}"/>
          </ac:cxnSpMkLst>
        </pc:cxnChg>
      </pc:sldChg>
      <pc:sldChg chg="addSp delSp modSp add">
        <pc:chgData name="" userId="a4550a0d24228c0a" providerId="LiveId" clId="{FED026DC-C2FD-4294-88C2-12154303414D}" dt="2022-11-04T00:30:48.928" v="13251" actId="20577"/>
        <pc:sldMkLst>
          <pc:docMk/>
          <pc:sldMk cId="2486142500" sldId="271"/>
        </pc:sldMkLst>
        <pc:spChg chg="mod topLvl">
          <ac:chgData name="" userId="a4550a0d24228c0a" providerId="LiveId" clId="{FED026DC-C2FD-4294-88C2-12154303414D}" dt="2022-11-03T08:28:11.547" v="11259" actId="164"/>
          <ac:spMkLst>
            <pc:docMk/>
            <pc:sldMk cId="2486142500" sldId="271"/>
            <ac:spMk id="2" creationId="{2D63BB9F-4D66-4110-A1F0-1033D04DE3EF}"/>
          </ac:spMkLst>
        </pc:spChg>
        <pc:spChg chg="del mod">
          <ac:chgData name="" userId="a4550a0d24228c0a" providerId="LiveId" clId="{FED026DC-C2FD-4294-88C2-12154303414D}" dt="2022-11-02T07:47:01.755" v="4898" actId="478"/>
          <ac:spMkLst>
            <pc:docMk/>
            <pc:sldMk cId="2486142500" sldId="271"/>
            <ac:spMk id="4" creationId="{4BD2418C-EECE-4E15-BFA5-4CAA83965C7F}"/>
          </ac:spMkLst>
        </pc:spChg>
        <pc:spChg chg="add mod">
          <ac:chgData name="" userId="a4550a0d24228c0a" providerId="LiveId" clId="{FED026DC-C2FD-4294-88C2-12154303414D}" dt="2022-11-03T12:15:19.191" v="12033" actId="20577"/>
          <ac:spMkLst>
            <pc:docMk/>
            <pc:sldMk cId="2486142500" sldId="271"/>
            <ac:spMk id="4" creationId="{BB848E0F-690A-4A0B-9D7A-EEA52FE231E6}"/>
          </ac:spMkLst>
        </pc:spChg>
        <pc:spChg chg="add del">
          <ac:chgData name="" userId="a4550a0d24228c0a" providerId="LiveId" clId="{FED026DC-C2FD-4294-88C2-12154303414D}" dt="2022-11-02T07:47:02.917" v="4900"/>
          <ac:spMkLst>
            <pc:docMk/>
            <pc:sldMk cId="2486142500" sldId="271"/>
            <ac:spMk id="5" creationId="{39FBB6B5-3A61-4E65-9F00-CC7F5E364E20}"/>
          </ac:spMkLst>
        </pc:spChg>
        <pc:spChg chg="add mod">
          <ac:chgData name="" userId="a4550a0d24228c0a" providerId="LiveId" clId="{FED026DC-C2FD-4294-88C2-12154303414D}" dt="2022-11-03T08:24:56.898" v="11236" actId="1076"/>
          <ac:spMkLst>
            <pc:docMk/>
            <pc:sldMk cId="2486142500" sldId="271"/>
            <ac:spMk id="5" creationId="{AF8E8E0A-6CB5-43FD-878E-CAA6A8939158}"/>
          </ac:spMkLst>
        </pc:spChg>
        <pc:spChg chg="mod topLvl">
          <ac:chgData name="" userId="a4550a0d24228c0a" providerId="LiveId" clId="{FED026DC-C2FD-4294-88C2-12154303414D}" dt="2022-11-03T08:28:11.547" v="11259" actId="164"/>
          <ac:spMkLst>
            <pc:docMk/>
            <pc:sldMk cId="2486142500" sldId="271"/>
            <ac:spMk id="6" creationId="{58792CCC-08CE-4BB0-9FC3-FF439D3F90C9}"/>
          </ac:spMkLst>
        </pc:spChg>
        <pc:spChg chg="add del mod">
          <ac:chgData name="" userId="a4550a0d24228c0a" providerId="LiveId" clId="{FED026DC-C2FD-4294-88C2-12154303414D}" dt="2022-11-03T08:27:56.895" v="11253" actId="478"/>
          <ac:spMkLst>
            <pc:docMk/>
            <pc:sldMk cId="2486142500" sldId="271"/>
            <ac:spMk id="7" creationId="{E8AB736A-3C30-46D4-B766-CC0B6D090BCC}"/>
          </ac:spMkLst>
        </pc:spChg>
        <pc:spChg chg="add mod topLvl">
          <ac:chgData name="" userId="a4550a0d24228c0a" providerId="LiveId" clId="{FED026DC-C2FD-4294-88C2-12154303414D}" dt="2022-11-03T12:51:25.269" v="12202" actId="12"/>
          <ac:spMkLst>
            <pc:docMk/>
            <pc:sldMk cId="2486142500" sldId="271"/>
            <ac:spMk id="8" creationId="{DA67C761-2B8D-4EE5-A1E1-F102D373D9D3}"/>
          </ac:spMkLst>
        </pc:spChg>
        <pc:spChg chg="add del mod">
          <ac:chgData name="" userId="a4550a0d24228c0a" providerId="LiveId" clId="{FED026DC-C2FD-4294-88C2-12154303414D}" dt="2022-11-03T08:27:54.930" v="11252" actId="478"/>
          <ac:spMkLst>
            <pc:docMk/>
            <pc:sldMk cId="2486142500" sldId="271"/>
            <ac:spMk id="11" creationId="{6ACEBA5F-51B5-4488-AC45-83F5C692DC4F}"/>
          </ac:spMkLst>
        </pc:spChg>
        <pc:spChg chg="add mod">
          <ac:chgData name="" userId="a4550a0d24228c0a" providerId="LiveId" clId="{FED026DC-C2FD-4294-88C2-12154303414D}" dt="2022-11-03T08:24:39.753" v="11229" actId="164"/>
          <ac:spMkLst>
            <pc:docMk/>
            <pc:sldMk cId="2486142500" sldId="271"/>
            <ac:spMk id="12" creationId="{2081FB73-4548-456E-A1DD-02F4E079A35F}"/>
          </ac:spMkLst>
        </pc:spChg>
        <pc:spChg chg="add mod">
          <ac:chgData name="" userId="a4550a0d24228c0a" providerId="LiveId" clId="{FED026DC-C2FD-4294-88C2-12154303414D}" dt="2022-11-03T08:24:39.753" v="11229" actId="164"/>
          <ac:spMkLst>
            <pc:docMk/>
            <pc:sldMk cId="2486142500" sldId="271"/>
            <ac:spMk id="13" creationId="{C359C89F-97B9-4570-99DA-E35E2EF3D38F}"/>
          </ac:spMkLst>
        </pc:spChg>
        <pc:spChg chg="add del mod topLvl">
          <ac:chgData name="" userId="a4550a0d24228c0a" providerId="LiveId" clId="{FED026DC-C2FD-4294-88C2-12154303414D}" dt="2022-11-03T10:29:57.513" v="11836"/>
          <ac:spMkLst>
            <pc:docMk/>
            <pc:sldMk cId="2486142500" sldId="271"/>
            <ac:spMk id="14" creationId="{48DB4BA9-77C5-4743-A875-02AD0EFD5DDD}"/>
          </ac:spMkLst>
        </pc:spChg>
        <pc:spChg chg="add del mod">
          <ac:chgData name="" userId="a4550a0d24228c0a" providerId="LiveId" clId="{FED026DC-C2FD-4294-88C2-12154303414D}" dt="2022-11-03T10:26:46.391" v="11712" actId="478"/>
          <ac:spMkLst>
            <pc:docMk/>
            <pc:sldMk cId="2486142500" sldId="271"/>
            <ac:spMk id="22" creationId="{68247F46-EE6F-4B6A-8587-63844E812243}"/>
          </ac:spMkLst>
        </pc:spChg>
        <pc:spChg chg="add mod">
          <ac:chgData name="" userId="a4550a0d24228c0a" providerId="LiveId" clId="{FED026DC-C2FD-4294-88C2-12154303414D}" dt="2022-11-03T11:12:37.031" v="11911" actId="164"/>
          <ac:spMkLst>
            <pc:docMk/>
            <pc:sldMk cId="2486142500" sldId="271"/>
            <ac:spMk id="23" creationId="{6BAB0687-0FD4-4A96-AC09-F1A59AD252DA}"/>
          </ac:spMkLst>
        </pc:spChg>
        <pc:spChg chg="add mod">
          <ac:chgData name="" userId="a4550a0d24228c0a" providerId="LiveId" clId="{FED026DC-C2FD-4294-88C2-12154303414D}" dt="2022-11-04T00:30:48.928" v="13251" actId="20577"/>
          <ac:spMkLst>
            <pc:docMk/>
            <pc:sldMk cId="2486142500" sldId="271"/>
            <ac:spMk id="24" creationId="{834CC5C7-FB56-41EA-9508-37217CE63641}"/>
          </ac:spMkLst>
        </pc:spChg>
        <pc:spChg chg="add mod">
          <ac:chgData name="" userId="a4550a0d24228c0a" providerId="LiveId" clId="{FED026DC-C2FD-4294-88C2-12154303414D}" dt="2022-11-03T12:51:15.340" v="12199" actId="12"/>
          <ac:spMkLst>
            <pc:docMk/>
            <pc:sldMk cId="2486142500" sldId="271"/>
            <ac:spMk id="25" creationId="{BC25A921-2A1B-4AE5-9DDD-CC1AC08AE3CA}"/>
          </ac:spMkLst>
        </pc:spChg>
        <pc:spChg chg="add mod">
          <ac:chgData name="" userId="a4550a0d24228c0a" providerId="LiveId" clId="{FED026DC-C2FD-4294-88C2-12154303414D}" dt="2022-11-03T12:51:17.789" v="12200" actId="12"/>
          <ac:spMkLst>
            <pc:docMk/>
            <pc:sldMk cId="2486142500" sldId="271"/>
            <ac:spMk id="26" creationId="{89D59061-2EE4-4868-9A00-365E99B34075}"/>
          </ac:spMkLst>
        </pc:spChg>
        <pc:spChg chg="add mod">
          <ac:chgData name="" userId="a4550a0d24228c0a" providerId="LiveId" clId="{FED026DC-C2FD-4294-88C2-12154303414D}" dt="2022-11-03T10:56:38.176" v="11863" actId="571"/>
          <ac:spMkLst>
            <pc:docMk/>
            <pc:sldMk cId="2486142500" sldId="271"/>
            <ac:spMk id="27" creationId="{CCCAB5E0-963F-46F3-88D7-E5F2DE935466}"/>
          </ac:spMkLst>
        </pc:spChg>
        <pc:grpChg chg="add mod topLvl">
          <ac:chgData name="" userId="a4550a0d24228c0a" providerId="LiveId" clId="{FED026DC-C2FD-4294-88C2-12154303414D}" dt="2022-11-03T12:13:46.526" v="11989" actId="164"/>
          <ac:grpSpMkLst>
            <pc:docMk/>
            <pc:sldMk cId="2486142500" sldId="271"/>
            <ac:grpSpMk id="9" creationId="{64A7027A-B4AE-4F20-A26D-F690F27B216F}"/>
          </ac:grpSpMkLst>
        </pc:grpChg>
        <pc:grpChg chg="add del mod">
          <ac:chgData name="" userId="a4550a0d24228c0a" providerId="LiveId" clId="{FED026DC-C2FD-4294-88C2-12154303414D}" dt="2022-11-03T08:28:07.847" v="11256" actId="165"/>
          <ac:grpSpMkLst>
            <pc:docMk/>
            <pc:sldMk cId="2486142500" sldId="271"/>
            <ac:grpSpMk id="10" creationId="{95C73DAA-0578-478C-B96F-10A38E559416}"/>
          </ac:grpSpMkLst>
        </pc:grpChg>
        <pc:grpChg chg="add mod topLvl">
          <ac:chgData name="" userId="a4550a0d24228c0a" providerId="LiveId" clId="{FED026DC-C2FD-4294-88C2-12154303414D}" dt="2022-11-03T12:13:34.048" v="11987" actId="164"/>
          <ac:grpSpMkLst>
            <pc:docMk/>
            <pc:sldMk cId="2486142500" sldId="271"/>
            <ac:grpSpMk id="15" creationId="{4A910B6C-79A0-42BA-8A39-3F0C8BE14C9F}"/>
          </ac:grpSpMkLst>
        </pc:grpChg>
        <pc:grpChg chg="add del mod">
          <ac:chgData name="" userId="a4550a0d24228c0a" providerId="LiveId" clId="{FED026DC-C2FD-4294-88C2-12154303414D}" dt="2022-11-03T08:28:00.482" v="11254" actId="165"/>
          <ac:grpSpMkLst>
            <pc:docMk/>
            <pc:sldMk cId="2486142500" sldId="271"/>
            <ac:grpSpMk id="16" creationId="{06771E2E-3658-4AFF-9FF9-E09E12FFE033}"/>
          </ac:grpSpMkLst>
        </pc:grpChg>
        <pc:grpChg chg="add">
          <ac:chgData name="" userId="a4550a0d24228c0a" providerId="LiveId" clId="{FED026DC-C2FD-4294-88C2-12154303414D}" dt="2022-11-03T08:27:52.417" v="11251"/>
          <ac:grpSpMkLst>
            <pc:docMk/>
            <pc:sldMk cId="2486142500" sldId="271"/>
            <ac:grpSpMk id="18" creationId="{5E87AD2A-D68F-4CFD-9CB3-74EACFE02084}"/>
          </ac:grpSpMkLst>
        </pc:grpChg>
        <pc:grpChg chg="add mod">
          <ac:chgData name="" userId="a4550a0d24228c0a" providerId="LiveId" clId="{FED026DC-C2FD-4294-88C2-12154303414D}" dt="2022-11-03T12:13:46.526" v="11989" actId="164"/>
          <ac:grpSpMkLst>
            <pc:docMk/>
            <pc:sldMk cId="2486142500" sldId="271"/>
            <ac:grpSpMk id="21" creationId="{357F3EDA-F529-4853-ABDA-CDFC4A0E9E00}"/>
          </ac:grpSpMkLst>
        </pc:grpChg>
        <pc:grpChg chg="add mod">
          <ac:chgData name="" userId="a4550a0d24228c0a" providerId="LiveId" clId="{FED026DC-C2FD-4294-88C2-12154303414D}" dt="2022-11-03T12:16:57.382" v="12119"/>
          <ac:grpSpMkLst>
            <pc:docMk/>
            <pc:sldMk cId="2486142500" sldId="271"/>
            <ac:grpSpMk id="28" creationId="{3EC1C085-9B4A-49EE-A580-F8A93ACC0C51}"/>
          </ac:grpSpMkLst>
        </pc:grpChg>
        <pc:grpChg chg="add mod">
          <ac:chgData name="" userId="a4550a0d24228c0a" providerId="LiveId" clId="{FED026DC-C2FD-4294-88C2-12154303414D}" dt="2022-11-03T12:17:12.904" v="12124" actId="164"/>
          <ac:grpSpMkLst>
            <pc:docMk/>
            <pc:sldMk cId="2486142500" sldId="271"/>
            <ac:grpSpMk id="29" creationId="{C4891511-D596-4445-9A5A-6DC836C02A95}"/>
          </ac:grpSpMkLst>
        </pc:grpChg>
        <pc:grpChg chg="add mod">
          <ac:chgData name="" userId="a4550a0d24228c0a" providerId="LiveId" clId="{FED026DC-C2FD-4294-88C2-12154303414D}" dt="2022-11-03T12:17:12.904" v="12124" actId="164"/>
          <ac:grpSpMkLst>
            <pc:docMk/>
            <pc:sldMk cId="2486142500" sldId="271"/>
            <ac:grpSpMk id="30" creationId="{B37920C4-DD71-4BDA-9443-B27D0CE7FFEA}"/>
          </ac:grpSpMkLst>
        </pc:grpChg>
        <pc:grpChg chg="add mod">
          <ac:chgData name="" userId="a4550a0d24228c0a" providerId="LiveId" clId="{FED026DC-C2FD-4294-88C2-12154303414D}" dt="2022-11-03T12:51:42.907" v="12204" actId="1076"/>
          <ac:grpSpMkLst>
            <pc:docMk/>
            <pc:sldMk cId="2486142500" sldId="271"/>
            <ac:grpSpMk id="31" creationId="{F89B1738-0E56-497A-B5C4-4A088C6345F2}"/>
          </ac:grpSpMkLst>
        </pc:grpChg>
        <pc:cxnChg chg="add mod">
          <ac:chgData name="" userId="a4550a0d24228c0a" providerId="LiveId" clId="{FED026DC-C2FD-4294-88C2-12154303414D}" dt="2022-11-03T12:17:12.904" v="12124" actId="164"/>
          <ac:cxnSpMkLst>
            <pc:docMk/>
            <pc:sldMk cId="2486142500" sldId="271"/>
            <ac:cxnSpMk id="17" creationId="{304EF87C-4E15-4BF6-8CCA-B7E271BEC00F}"/>
          </ac:cxnSpMkLst>
        </pc:cxnChg>
      </pc:sldChg>
      <pc:sldChg chg="addSp delSp modSp add del ord">
        <pc:chgData name="" userId="a4550a0d24228c0a" providerId="LiveId" clId="{FED026DC-C2FD-4294-88C2-12154303414D}" dt="2022-11-03T06:26:15.828" v="8550" actId="2696"/>
        <pc:sldMkLst>
          <pc:docMk/>
          <pc:sldMk cId="643659216" sldId="272"/>
        </pc:sldMkLst>
        <pc:spChg chg="del mod">
          <ac:chgData name="" userId="a4550a0d24228c0a" providerId="LiveId" clId="{FED026DC-C2FD-4294-88C2-12154303414D}" dt="2022-11-02T07:46:51.392" v="4897"/>
          <ac:spMkLst>
            <pc:docMk/>
            <pc:sldMk cId="643659216" sldId="272"/>
            <ac:spMk id="4" creationId="{4BD2418C-EECE-4E15-BFA5-4CAA83965C7F}"/>
          </ac:spMkLst>
        </pc:spChg>
        <pc:spChg chg="add del mod">
          <ac:chgData name="" userId="a4550a0d24228c0a" providerId="LiveId" clId="{FED026DC-C2FD-4294-88C2-12154303414D}" dt="2022-11-03T06:26:12.940" v="8549"/>
          <ac:spMkLst>
            <pc:docMk/>
            <pc:sldMk cId="643659216" sldId="272"/>
            <ac:spMk id="4" creationId="{E4587A7E-D518-4D65-819F-5C52D7BDB84A}"/>
          </ac:spMkLst>
        </pc:spChg>
        <pc:spChg chg="mod">
          <ac:chgData name="" userId="a4550a0d24228c0a" providerId="LiveId" clId="{FED026DC-C2FD-4294-88C2-12154303414D}" dt="2022-11-02T08:37:09.976" v="5665" actId="14100"/>
          <ac:spMkLst>
            <pc:docMk/>
            <pc:sldMk cId="643659216" sldId="272"/>
            <ac:spMk id="6" creationId="{58792CCC-08CE-4BB0-9FC3-FF439D3F90C9}"/>
          </ac:spMkLst>
        </pc:spChg>
        <pc:spChg chg="add del mod">
          <ac:chgData name="" userId="a4550a0d24228c0a" providerId="LiveId" clId="{FED026DC-C2FD-4294-88C2-12154303414D}" dt="2022-11-03T02:05:42.037" v="6631" actId="478"/>
          <ac:spMkLst>
            <pc:docMk/>
            <pc:sldMk cId="643659216" sldId="272"/>
            <ac:spMk id="7" creationId="{CCC24974-41DD-445E-A8B5-FE7C30D253D1}"/>
          </ac:spMkLst>
        </pc:spChg>
        <pc:spChg chg="add del mod">
          <ac:chgData name="" userId="a4550a0d24228c0a" providerId="LiveId" clId="{FED026DC-C2FD-4294-88C2-12154303414D}" dt="2022-11-03T06:26:12.940" v="8549"/>
          <ac:spMkLst>
            <pc:docMk/>
            <pc:sldMk cId="643659216" sldId="272"/>
            <ac:spMk id="8" creationId="{C7AF2CC4-F5D0-4A11-BB3D-DA45ACC03C69}"/>
          </ac:spMkLst>
        </pc:spChg>
        <pc:spChg chg="add">
          <ac:chgData name="" userId="a4550a0d24228c0a" providerId="LiveId" clId="{FED026DC-C2FD-4294-88C2-12154303414D}" dt="2022-11-03T02:05:42.268" v="6632"/>
          <ac:spMkLst>
            <pc:docMk/>
            <pc:sldMk cId="643659216" sldId="272"/>
            <ac:spMk id="9" creationId="{E80CBD3B-C27A-4AEF-BFCF-5B158D487A32}"/>
          </ac:spMkLst>
        </pc:spChg>
      </pc:sldChg>
      <pc:sldChg chg="addSp delSp modSp add del ord">
        <pc:chgData name="" userId="a4550a0d24228c0a" providerId="LiveId" clId="{FED026DC-C2FD-4294-88C2-12154303414D}" dt="2022-11-03T08:27:40.863" v="11249" actId="2696"/>
        <pc:sldMkLst>
          <pc:docMk/>
          <pc:sldMk cId="1149729224" sldId="273"/>
        </pc:sldMkLst>
        <pc:spChg chg="del">
          <ac:chgData name="" userId="a4550a0d24228c0a" providerId="LiveId" clId="{FED026DC-C2FD-4294-88C2-12154303414D}" dt="2022-11-03T05:21:29.886" v="7066" actId="478"/>
          <ac:spMkLst>
            <pc:docMk/>
            <pc:sldMk cId="1149729224" sldId="273"/>
            <ac:spMk id="2" creationId="{2D63BB9F-4D66-4110-A1F0-1033D04DE3EF}"/>
          </ac:spMkLst>
        </pc:spChg>
        <pc:spChg chg="del">
          <ac:chgData name="" userId="a4550a0d24228c0a" providerId="LiveId" clId="{FED026DC-C2FD-4294-88C2-12154303414D}" dt="2022-11-03T05:21:27.253" v="7065" actId="478"/>
          <ac:spMkLst>
            <pc:docMk/>
            <pc:sldMk cId="1149729224" sldId="273"/>
            <ac:spMk id="6" creationId="{58792CCC-08CE-4BB0-9FC3-FF439D3F90C9}"/>
          </ac:spMkLst>
        </pc:spChg>
        <pc:spChg chg="add del mod">
          <ac:chgData name="" userId="a4550a0d24228c0a" providerId="LiveId" clId="{FED026DC-C2FD-4294-88C2-12154303414D}" dt="2022-11-03T08:07:51.133" v="11128" actId="478"/>
          <ac:spMkLst>
            <pc:docMk/>
            <pc:sldMk cId="1149729224" sldId="273"/>
            <ac:spMk id="6" creationId="{B303008A-C7B8-4CE8-B749-7FD257641C03}"/>
          </ac:spMkLst>
        </pc:spChg>
        <pc:spChg chg="del">
          <ac:chgData name="" userId="a4550a0d24228c0a" providerId="LiveId" clId="{FED026DC-C2FD-4294-88C2-12154303414D}" dt="2022-11-03T08:24:17.726" v="11223"/>
          <ac:spMkLst>
            <pc:docMk/>
            <pc:sldMk cId="1149729224" sldId="273"/>
            <ac:spMk id="7" creationId="{E8AB736A-3C30-46D4-B766-CC0B6D090BCC}"/>
          </ac:spMkLst>
        </pc:spChg>
        <pc:spChg chg="add del mod">
          <ac:chgData name="" userId="a4550a0d24228c0a" providerId="LiveId" clId="{FED026DC-C2FD-4294-88C2-12154303414D}" dt="2022-11-03T08:24:17.726" v="11223"/>
          <ac:spMkLst>
            <pc:docMk/>
            <pc:sldMk cId="1149729224" sldId="273"/>
            <ac:spMk id="8" creationId="{FA99C598-A18A-4725-A967-E64FDA80B497}"/>
          </ac:spMkLst>
        </pc:spChg>
        <pc:spChg chg="add del">
          <ac:chgData name="" userId="a4550a0d24228c0a" providerId="LiveId" clId="{FED026DC-C2FD-4294-88C2-12154303414D}" dt="2022-11-03T08:24:17.726" v="11223"/>
          <ac:spMkLst>
            <pc:docMk/>
            <pc:sldMk cId="1149729224" sldId="273"/>
            <ac:spMk id="9" creationId="{24F82318-4AF8-4D5F-A73C-98AD74C28C03}"/>
          </ac:spMkLst>
        </pc:spChg>
        <pc:spChg chg="add del mod">
          <ac:chgData name="" userId="a4550a0d24228c0a" providerId="LiveId" clId="{FED026DC-C2FD-4294-88C2-12154303414D}" dt="2022-11-03T07:18:37.833" v="9906" actId="478"/>
          <ac:spMkLst>
            <pc:docMk/>
            <pc:sldMk cId="1149729224" sldId="273"/>
            <ac:spMk id="10" creationId="{9EECE240-C03E-43B5-B5C1-5E8457E2CB93}"/>
          </ac:spMkLst>
        </pc:spChg>
        <pc:spChg chg="add del mod">
          <ac:chgData name="" userId="a4550a0d24228c0a" providerId="LiveId" clId="{FED026DC-C2FD-4294-88C2-12154303414D}" dt="2022-11-03T08:23:54.625" v="11220"/>
          <ac:spMkLst>
            <pc:docMk/>
            <pc:sldMk cId="1149729224" sldId="273"/>
            <ac:spMk id="14" creationId="{2262C839-AF9A-4B3A-972D-A31C392B657A}"/>
          </ac:spMkLst>
        </pc:spChg>
        <pc:spChg chg="add del">
          <ac:chgData name="" userId="a4550a0d24228c0a" providerId="LiveId" clId="{FED026DC-C2FD-4294-88C2-12154303414D}" dt="2022-11-03T08:23:50.847" v="11218" actId="478"/>
          <ac:spMkLst>
            <pc:docMk/>
            <pc:sldMk cId="1149729224" sldId="273"/>
            <ac:spMk id="15" creationId="{0BB11E86-90B8-434B-8296-77872C7558D4}"/>
          </ac:spMkLst>
        </pc:spChg>
        <pc:spChg chg="add del mod">
          <ac:chgData name="" userId="a4550a0d24228c0a" providerId="LiveId" clId="{FED026DC-C2FD-4294-88C2-12154303414D}" dt="2022-11-03T08:23:48.313" v="11217" actId="478"/>
          <ac:spMkLst>
            <pc:docMk/>
            <pc:sldMk cId="1149729224" sldId="273"/>
            <ac:spMk id="16" creationId="{373FDA1F-934E-4F73-B8E5-79018D7549FD}"/>
          </ac:spMkLst>
        </pc:spChg>
        <pc:spChg chg="add del">
          <ac:chgData name="" userId="a4550a0d24228c0a" providerId="LiveId" clId="{FED026DC-C2FD-4294-88C2-12154303414D}" dt="2022-11-03T08:24:17.726" v="11223"/>
          <ac:spMkLst>
            <pc:docMk/>
            <pc:sldMk cId="1149729224" sldId="273"/>
            <ac:spMk id="17" creationId="{F691440D-A6E9-4085-9585-8834C9BC9FF4}"/>
          </ac:spMkLst>
        </pc:spChg>
        <pc:grpChg chg="add del mod">
          <ac:chgData name="" userId="a4550a0d24228c0a" providerId="LiveId" clId="{FED026DC-C2FD-4294-88C2-12154303414D}" dt="2022-11-03T08:08:04.080" v="11132"/>
          <ac:grpSpMkLst>
            <pc:docMk/>
            <pc:sldMk cId="1149729224" sldId="273"/>
            <ac:grpSpMk id="11" creationId="{44A53FBA-6A6F-43EB-BC13-E1BE212F97F9}"/>
          </ac:grpSpMkLst>
        </pc:grpChg>
      </pc:sldChg>
      <pc:sldChg chg="addSp delSp modSp add ord">
        <pc:chgData name="" userId="a4550a0d24228c0a" providerId="LiveId" clId="{FED026DC-C2FD-4294-88C2-12154303414D}" dt="2022-11-03T09:22:16.137" v="11466" actId="1076"/>
        <pc:sldMkLst>
          <pc:docMk/>
          <pc:sldMk cId="3141490178" sldId="274"/>
        </pc:sldMkLst>
        <pc:spChg chg="add del mod">
          <ac:chgData name="" userId="a4550a0d24228c0a" providerId="LiveId" clId="{FED026DC-C2FD-4294-88C2-12154303414D}" dt="2022-11-03T06:50:06.896" v="9077" actId="164"/>
          <ac:spMkLst>
            <pc:docMk/>
            <pc:sldMk cId="3141490178" sldId="274"/>
            <ac:spMk id="4" creationId="{4BD2418C-EECE-4E15-BFA5-4CAA83965C7F}"/>
          </ac:spMkLst>
        </pc:spChg>
        <pc:spChg chg="del mod">
          <ac:chgData name="" userId="a4550a0d24228c0a" providerId="LiveId" clId="{FED026DC-C2FD-4294-88C2-12154303414D}" dt="2022-11-02T08:16:16.165" v="5275" actId="478"/>
          <ac:spMkLst>
            <pc:docMk/>
            <pc:sldMk cId="3141490178" sldId="274"/>
            <ac:spMk id="10" creationId="{B665550D-ACE0-48C3-A25F-CC1CCE76E351}"/>
          </ac:spMkLst>
        </pc:spChg>
        <pc:spChg chg="del">
          <ac:chgData name="" userId="a4550a0d24228c0a" providerId="LiveId" clId="{FED026DC-C2FD-4294-88C2-12154303414D}" dt="2022-11-02T08:16:17.078" v="5276" actId="478"/>
          <ac:spMkLst>
            <pc:docMk/>
            <pc:sldMk cId="3141490178" sldId="274"/>
            <ac:spMk id="11" creationId="{30B6FC9E-48D6-4998-BA6B-C4313F2E2857}"/>
          </ac:spMkLst>
        </pc:spChg>
        <pc:spChg chg="mod">
          <ac:chgData name="" userId="a4550a0d24228c0a" providerId="LiveId" clId="{FED026DC-C2FD-4294-88C2-12154303414D}" dt="2022-11-03T06:50:18.866" v="9081" actId="14100"/>
          <ac:spMkLst>
            <pc:docMk/>
            <pc:sldMk cId="3141490178" sldId="274"/>
            <ac:spMk id="13" creationId="{4437B050-DCBC-4F49-9D78-F0ACAC37AA9C}"/>
          </ac:spMkLst>
        </pc:spChg>
        <pc:spChg chg="del mod">
          <ac:chgData name="" userId="a4550a0d24228c0a" providerId="LiveId" clId="{FED026DC-C2FD-4294-88C2-12154303414D}" dt="2022-11-02T08:28:22.684" v="5380"/>
          <ac:spMkLst>
            <pc:docMk/>
            <pc:sldMk cId="3141490178" sldId="274"/>
            <ac:spMk id="14" creationId="{34A0505E-AEAD-46C3-B1F6-9C324E1DA637}"/>
          </ac:spMkLst>
        </pc:spChg>
        <pc:spChg chg="mod">
          <ac:chgData name="" userId="a4550a0d24228c0a" providerId="LiveId" clId="{FED026DC-C2FD-4294-88C2-12154303414D}" dt="2022-11-02T08:14:16.982" v="5261" actId="14100"/>
          <ac:spMkLst>
            <pc:docMk/>
            <pc:sldMk cId="3141490178" sldId="274"/>
            <ac:spMk id="16" creationId="{B0FDD302-9FC3-4D5A-B04E-ED8CFC03DB0E}"/>
          </ac:spMkLst>
        </pc:spChg>
        <pc:spChg chg="mod topLvl">
          <ac:chgData name="" userId="a4550a0d24228c0a" providerId="LiveId" clId="{FED026DC-C2FD-4294-88C2-12154303414D}" dt="2022-11-02T08:16:22.421" v="5279" actId="164"/>
          <ac:spMkLst>
            <pc:docMk/>
            <pc:sldMk cId="3141490178" sldId="274"/>
            <ac:spMk id="19" creationId="{2A656670-1EFC-44C4-847E-E6DB4D802610}"/>
          </ac:spMkLst>
        </pc:spChg>
        <pc:grpChg chg="add del mod">
          <ac:chgData name="" userId="a4550a0d24228c0a" providerId="LiveId" clId="{FED026DC-C2FD-4294-88C2-12154303414D}" dt="2022-11-02T08:28:22.684" v="5380"/>
          <ac:grpSpMkLst>
            <pc:docMk/>
            <pc:sldMk cId="3141490178" sldId="274"/>
            <ac:grpSpMk id="5" creationId="{41678124-417E-41E4-BB91-C737C0AFD81E}"/>
          </ac:grpSpMkLst>
        </pc:grpChg>
        <pc:grpChg chg="add mod">
          <ac:chgData name="" userId="a4550a0d24228c0a" providerId="LiveId" clId="{FED026DC-C2FD-4294-88C2-12154303414D}" dt="2022-11-03T06:50:14.663" v="9080" actId="14100"/>
          <ac:grpSpMkLst>
            <pc:docMk/>
            <pc:sldMk cId="3141490178" sldId="274"/>
            <ac:grpSpMk id="5" creationId="{6F8AA78C-6035-4552-B2BA-1D0B65E102A7}"/>
          </ac:grpSpMkLst>
        </pc:grpChg>
        <pc:grpChg chg="del mod">
          <ac:chgData name="" userId="a4550a0d24228c0a" providerId="LiveId" clId="{FED026DC-C2FD-4294-88C2-12154303414D}" dt="2022-11-02T08:28:22.684" v="5380"/>
          <ac:grpSpMkLst>
            <pc:docMk/>
            <pc:sldMk cId="3141490178" sldId="274"/>
            <ac:grpSpMk id="17" creationId="{52FDC8AC-C7FE-4342-8363-ECD42D9EE77F}"/>
          </ac:grpSpMkLst>
        </pc:grpChg>
        <pc:grpChg chg="del mod">
          <ac:chgData name="" userId="a4550a0d24228c0a" providerId="LiveId" clId="{FED026DC-C2FD-4294-88C2-12154303414D}" dt="2022-11-02T08:15:46.177" v="5268" actId="165"/>
          <ac:grpSpMkLst>
            <pc:docMk/>
            <pc:sldMk cId="3141490178" sldId="274"/>
            <ac:grpSpMk id="22" creationId="{E04FA5B0-AB64-4E85-A722-38A00B6DAE72}"/>
          </ac:grpSpMkLst>
        </pc:grpChg>
        <pc:grpChg chg="del mod">
          <ac:chgData name="" userId="a4550a0d24228c0a" providerId="LiveId" clId="{FED026DC-C2FD-4294-88C2-12154303414D}" dt="2022-11-02T08:28:33.310" v="5385"/>
          <ac:grpSpMkLst>
            <pc:docMk/>
            <pc:sldMk cId="3141490178" sldId="274"/>
            <ac:grpSpMk id="25" creationId="{A48600DE-202C-46AF-A764-A04FCD3F2546}"/>
          </ac:grpSpMkLst>
        </pc:grpChg>
        <pc:grpChg chg="add mod">
          <ac:chgData name="" userId="a4550a0d24228c0a" providerId="LiveId" clId="{FED026DC-C2FD-4294-88C2-12154303414D}" dt="2022-11-03T05:19:27.113" v="7051" actId="1076"/>
          <ac:grpSpMkLst>
            <pc:docMk/>
            <pc:sldMk cId="3141490178" sldId="274"/>
            <ac:grpSpMk id="29" creationId="{9299DBA3-2AA8-4D0E-9681-6FAD9185139F}"/>
          </ac:grpSpMkLst>
        </pc:grpChg>
        <pc:picChg chg="add mod">
          <ac:chgData name="" userId="a4550a0d24228c0a" providerId="LiveId" clId="{FED026DC-C2FD-4294-88C2-12154303414D}" dt="2022-11-03T09:22:14.695" v="11465" actId="1076"/>
          <ac:picMkLst>
            <pc:docMk/>
            <pc:sldMk cId="3141490178" sldId="274"/>
            <ac:picMk id="2" creationId="{2D45C7CB-7B9D-414A-A111-17909D330FDB}"/>
          </ac:picMkLst>
        </pc:picChg>
        <pc:picChg chg="add mod modCrop">
          <ac:chgData name="" userId="a4550a0d24228c0a" providerId="LiveId" clId="{FED026DC-C2FD-4294-88C2-12154303414D}" dt="2022-11-02T08:31:32.913" v="5444" actId="164"/>
          <ac:picMkLst>
            <pc:docMk/>
            <pc:sldMk cId="3141490178" sldId="274"/>
            <ac:picMk id="6" creationId="{99A644AD-230E-4D5C-9385-AA8A301FAD99}"/>
          </ac:picMkLst>
        </pc:picChg>
        <pc:picChg chg="add mod">
          <ac:chgData name="" userId="a4550a0d24228c0a" providerId="LiveId" clId="{FED026DC-C2FD-4294-88C2-12154303414D}" dt="2022-11-02T08:31:32.913" v="5444" actId="164"/>
          <ac:picMkLst>
            <pc:docMk/>
            <pc:sldMk cId="3141490178" sldId="274"/>
            <ac:picMk id="7" creationId="{D4F0E898-E49F-495D-813E-195304A51C67}"/>
          </ac:picMkLst>
        </pc:picChg>
        <pc:picChg chg="add mod ord">
          <ac:chgData name="" userId="a4550a0d24228c0a" providerId="LiveId" clId="{FED026DC-C2FD-4294-88C2-12154303414D}" dt="2022-11-03T09:22:16.137" v="11466" actId="1076"/>
          <ac:picMkLst>
            <pc:docMk/>
            <pc:sldMk cId="3141490178" sldId="274"/>
            <ac:picMk id="8" creationId="{DD4E43DE-8D7B-4A12-BAB7-D59C1308ABF7}"/>
          </ac:picMkLst>
        </pc:picChg>
        <pc:picChg chg="del">
          <ac:chgData name="" userId="a4550a0d24228c0a" providerId="LiveId" clId="{FED026DC-C2FD-4294-88C2-12154303414D}" dt="2022-11-02T08:13:50.740" v="5230" actId="478"/>
          <ac:picMkLst>
            <pc:docMk/>
            <pc:sldMk cId="3141490178" sldId="274"/>
            <ac:picMk id="9" creationId="{EDAAD27E-0905-41F3-A31F-45FD339C01AE}"/>
          </ac:picMkLst>
        </pc:picChg>
        <pc:picChg chg="add del mod ord">
          <ac:chgData name="" userId="a4550a0d24228c0a" providerId="LiveId" clId="{FED026DC-C2FD-4294-88C2-12154303414D}" dt="2022-11-02T08:26:02.692" v="5330" actId="478"/>
          <ac:picMkLst>
            <pc:docMk/>
            <pc:sldMk cId="3141490178" sldId="274"/>
            <ac:picMk id="12" creationId="{EA3D6E76-9775-46E6-A1EB-C9304D1E9F42}"/>
          </ac:picMkLst>
        </pc:picChg>
        <pc:picChg chg="add mod">
          <ac:chgData name="" userId="a4550a0d24228c0a" providerId="LiveId" clId="{FED026DC-C2FD-4294-88C2-12154303414D}" dt="2022-11-03T05:55:56.482" v="8355" actId="14100"/>
          <ac:picMkLst>
            <pc:docMk/>
            <pc:sldMk cId="3141490178" sldId="274"/>
            <ac:picMk id="14" creationId="{37876738-6D48-41F0-BFE7-7E4953213AFF}"/>
          </ac:picMkLst>
        </pc:picChg>
        <pc:picChg chg="mod topLvl">
          <ac:chgData name="" userId="a4550a0d24228c0a" providerId="LiveId" clId="{FED026DC-C2FD-4294-88C2-12154303414D}" dt="2022-11-02T08:16:22.421" v="5279" actId="164"/>
          <ac:picMkLst>
            <pc:docMk/>
            <pc:sldMk cId="3141490178" sldId="274"/>
            <ac:picMk id="18" creationId="{B73F7306-9BFB-4118-9B8A-9F17F1E01816}"/>
          </ac:picMkLst>
        </pc:picChg>
        <pc:picChg chg="add mod">
          <ac:chgData name="" userId="a4550a0d24228c0a" providerId="LiveId" clId="{FED026DC-C2FD-4294-88C2-12154303414D}" dt="2022-11-03T09:22:01.617" v="11463" actId="1076"/>
          <ac:picMkLst>
            <pc:docMk/>
            <pc:sldMk cId="3141490178" sldId="274"/>
            <ac:picMk id="20" creationId="{C677D1FB-9900-4158-B1CE-C65BC369380A}"/>
          </ac:picMkLst>
        </pc:picChg>
        <pc:picChg chg="add mod ord modCrop">
          <ac:chgData name="" userId="a4550a0d24228c0a" providerId="LiveId" clId="{FED026DC-C2FD-4294-88C2-12154303414D}" dt="2022-11-02T08:31:32.913" v="5444" actId="164"/>
          <ac:picMkLst>
            <pc:docMk/>
            <pc:sldMk cId="3141490178" sldId="274"/>
            <ac:picMk id="21" creationId="{9E4F40E4-54DF-4152-9104-4078596E1626}"/>
          </ac:picMkLst>
        </pc:picChg>
        <pc:picChg chg="add mod ord modCrop">
          <ac:chgData name="" userId="a4550a0d24228c0a" providerId="LiveId" clId="{FED026DC-C2FD-4294-88C2-12154303414D}" dt="2022-11-02T08:31:32.913" v="5444" actId="164"/>
          <ac:picMkLst>
            <pc:docMk/>
            <pc:sldMk cId="3141490178" sldId="274"/>
            <ac:picMk id="26" creationId="{D2C2BEF6-AA2E-4F76-8B0A-FA2EBD8AEC7D}"/>
          </ac:picMkLst>
        </pc:picChg>
        <pc:picChg chg="add mod ord">
          <ac:chgData name="" userId="a4550a0d24228c0a" providerId="LiveId" clId="{FED026DC-C2FD-4294-88C2-12154303414D}" dt="2022-11-03T09:22:05.370" v="11464" actId="1076"/>
          <ac:picMkLst>
            <pc:docMk/>
            <pc:sldMk cId="3141490178" sldId="274"/>
            <ac:picMk id="27" creationId="{8DC1829C-A112-480F-A21D-4C0300EB5767}"/>
          </ac:picMkLst>
        </pc:picChg>
        <pc:picChg chg="add del mod">
          <ac:chgData name="" userId="a4550a0d24228c0a" providerId="LiveId" clId="{FED026DC-C2FD-4294-88C2-12154303414D}" dt="2022-11-02T08:29:55.248" v="5415" actId="478"/>
          <ac:picMkLst>
            <pc:docMk/>
            <pc:sldMk cId="3141490178" sldId="274"/>
            <ac:picMk id="28" creationId="{9195C08C-A5D4-4C21-8521-6D19990278FD}"/>
          </ac:picMkLst>
        </pc:picChg>
      </pc:sldChg>
      <pc:sldChg chg="addSp delSp modSp add">
        <pc:chgData name="" userId="a4550a0d24228c0a" providerId="LiveId" clId="{FED026DC-C2FD-4294-88C2-12154303414D}" dt="2022-11-04T00:01:31.935" v="13137" actId="404"/>
        <pc:sldMkLst>
          <pc:docMk/>
          <pc:sldMk cId="1791681406" sldId="275"/>
        </pc:sldMkLst>
        <pc:spChg chg="add del">
          <ac:chgData name="" userId="a4550a0d24228c0a" providerId="LiveId" clId="{FED026DC-C2FD-4294-88C2-12154303414D}" dt="2022-11-03T12:48:29.940" v="12152"/>
          <ac:spMkLst>
            <pc:docMk/>
            <pc:sldMk cId="1791681406" sldId="275"/>
            <ac:spMk id="2" creationId="{1FFE7461-D711-4EAA-BC85-B6F12353A9E3}"/>
          </ac:spMkLst>
        </pc:spChg>
        <pc:spChg chg="add del mod">
          <ac:chgData name="" userId="a4550a0d24228c0a" providerId="LiveId" clId="{FED026DC-C2FD-4294-88C2-12154303414D}" dt="2022-11-03T07:53:23.390" v="10756" actId="478"/>
          <ac:spMkLst>
            <pc:docMk/>
            <pc:sldMk cId="1791681406" sldId="275"/>
            <ac:spMk id="2" creationId="{81DBB6E9-4FC5-4277-8A51-E231EF3DD209}"/>
          </ac:spMkLst>
        </pc:spChg>
        <pc:spChg chg="add del">
          <ac:chgData name="" userId="a4550a0d24228c0a" providerId="LiveId" clId="{FED026DC-C2FD-4294-88C2-12154303414D}" dt="2022-11-03T11:13:53.395" v="11917"/>
          <ac:spMkLst>
            <pc:docMk/>
            <pc:sldMk cId="1791681406" sldId="275"/>
            <ac:spMk id="3" creationId="{4AE1EF79-ABCC-4E55-9EEB-7E26CF9EB812}"/>
          </ac:spMkLst>
        </pc:spChg>
        <pc:spChg chg="add del">
          <ac:chgData name="" userId="a4550a0d24228c0a" providerId="LiveId" clId="{FED026DC-C2FD-4294-88C2-12154303414D}" dt="2022-11-03T11:13:58.231" v="11921"/>
          <ac:spMkLst>
            <pc:docMk/>
            <pc:sldMk cId="1791681406" sldId="275"/>
            <ac:spMk id="4" creationId="{70E4410B-B3AA-42B6-9121-6FE68F96B0FF}"/>
          </ac:spMkLst>
        </pc:spChg>
        <pc:spChg chg="del mod topLvl">
          <ac:chgData name="" userId="a4550a0d24228c0a" providerId="LiveId" clId="{FED026DC-C2FD-4294-88C2-12154303414D}" dt="2022-11-03T07:53:31.898" v="10761" actId="478"/>
          <ac:spMkLst>
            <pc:docMk/>
            <pc:sldMk cId="1791681406" sldId="275"/>
            <ac:spMk id="5" creationId="{4B8D4BE8-9F82-4A8C-AAD0-DCFC52F3593D}"/>
          </ac:spMkLst>
        </pc:spChg>
        <pc:spChg chg="del mod topLvl">
          <ac:chgData name="" userId="a4550a0d24228c0a" providerId="LiveId" clId="{FED026DC-C2FD-4294-88C2-12154303414D}" dt="2022-11-03T07:53:22.415" v="10754" actId="478"/>
          <ac:spMkLst>
            <pc:docMk/>
            <pc:sldMk cId="1791681406" sldId="275"/>
            <ac:spMk id="8" creationId="{AD6B44CE-FE63-49C1-90D7-9DFF09900168}"/>
          </ac:spMkLst>
        </pc:spChg>
        <pc:spChg chg="del mod topLvl">
          <ac:chgData name="" userId="a4550a0d24228c0a" providerId="LiveId" clId="{FED026DC-C2FD-4294-88C2-12154303414D}" dt="2022-11-03T07:52:53.940" v="10742"/>
          <ac:spMkLst>
            <pc:docMk/>
            <pc:sldMk cId="1791681406" sldId="275"/>
            <ac:spMk id="11" creationId="{1BA278BD-07FD-4816-8AC8-1D1A0EA833C4}"/>
          </ac:spMkLst>
        </pc:spChg>
        <pc:spChg chg="add">
          <ac:chgData name="" userId="a4550a0d24228c0a" providerId="LiveId" clId="{FED026DC-C2FD-4294-88C2-12154303414D}" dt="2022-11-02T08:33:27.578" v="5490"/>
          <ac:spMkLst>
            <pc:docMk/>
            <pc:sldMk cId="1791681406" sldId="275"/>
            <ac:spMk id="12" creationId="{79915CDA-D540-4B51-9E85-C295717E624C}"/>
          </ac:spMkLst>
        </pc:spChg>
        <pc:spChg chg="add mod">
          <ac:chgData name="" userId="a4550a0d24228c0a" providerId="LiveId" clId="{FED026DC-C2FD-4294-88C2-12154303414D}" dt="2022-11-03T07:54:56.084" v="10788" actId="1076"/>
          <ac:spMkLst>
            <pc:docMk/>
            <pc:sldMk cId="1791681406" sldId="275"/>
            <ac:spMk id="13" creationId="{2207F626-387E-41B1-9B8E-C620F58E7ABD}"/>
          </ac:spMkLst>
        </pc:spChg>
        <pc:spChg chg="add mod">
          <ac:chgData name="" userId="a4550a0d24228c0a" providerId="LiveId" clId="{FED026DC-C2FD-4294-88C2-12154303414D}" dt="2022-11-04T00:01:31.935" v="13137" actId="404"/>
          <ac:spMkLst>
            <pc:docMk/>
            <pc:sldMk cId="1791681406" sldId="275"/>
            <ac:spMk id="15" creationId="{0C60F044-D7FD-42F1-9055-C211364EE536}"/>
          </ac:spMkLst>
        </pc:spChg>
        <pc:grpChg chg="add del mod">
          <ac:chgData name="" userId="a4550a0d24228c0a" providerId="LiveId" clId="{FED026DC-C2FD-4294-88C2-12154303414D}" dt="2022-11-02T08:33:59.328" v="5510" actId="478"/>
          <ac:grpSpMkLst>
            <pc:docMk/>
            <pc:sldMk cId="1791681406" sldId="275"/>
            <ac:grpSpMk id="3" creationId="{D8A3421B-7525-474C-9C44-991D6BBAAD02}"/>
          </ac:grpSpMkLst>
        </pc:grpChg>
        <pc:grpChg chg="add del mod">
          <ac:chgData name="" userId="a4550a0d24228c0a" providerId="LiveId" clId="{FED026DC-C2FD-4294-88C2-12154303414D}" dt="2022-11-02T08:34:04.074" v="5514" actId="478"/>
          <ac:grpSpMkLst>
            <pc:docMk/>
            <pc:sldMk cId="1791681406" sldId="275"/>
            <ac:grpSpMk id="6" creationId="{E3AF4B9D-2A1D-42F8-8F1C-AD635CEFAEB1}"/>
          </ac:grpSpMkLst>
        </pc:grpChg>
        <pc:grpChg chg="add del mod">
          <ac:chgData name="" userId="a4550a0d24228c0a" providerId="LiveId" clId="{FED026DC-C2FD-4294-88C2-12154303414D}" dt="2022-11-03T07:57:01.165" v="10792"/>
          <ac:grpSpMkLst>
            <pc:docMk/>
            <pc:sldMk cId="1791681406" sldId="275"/>
            <ac:grpSpMk id="9" creationId="{D60FA40A-A8EC-4FCF-87DF-241E965652C8}"/>
          </ac:grpSpMkLst>
        </pc:grpChg>
        <pc:grpChg chg="add del mod">
          <ac:chgData name="" userId="a4550a0d24228c0a" providerId="LiveId" clId="{FED026DC-C2FD-4294-88C2-12154303414D}" dt="2022-11-02T08:34:02.852" v="5513" actId="478"/>
          <ac:grpSpMkLst>
            <pc:docMk/>
            <pc:sldMk cId="1791681406" sldId="275"/>
            <ac:grpSpMk id="9" creationId="{F53A8AD5-22CA-4125-86BE-F0907C50FA00}"/>
          </ac:grpSpMkLst>
        </pc:grpChg>
        <pc:picChg chg="del topLvl">
          <ac:chgData name="" userId="a4550a0d24228c0a" providerId="LiveId" clId="{FED026DC-C2FD-4294-88C2-12154303414D}" dt="2022-11-02T08:33:59.328" v="5510" actId="478"/>
          <ac:picMkLst>
            <pc:docMk/>
            <pc:sldMk cId="1791681406" sldId="275"/>
            <ac:picMk id="4" creationId="{1A36CBE4-2DF5-4AE1-9B90-247872F133E0}"/>
          </ac:picMkLst>
        </pc:picChg>
        <pc:picChg chg="del topLvl">
          <ac:chgData name="" userId="a4550a0d24228c0a" providerId="LiveId" clId="{FED026DC-C2FD-4294-88C2-12154303414D}" dt="2022-11-02T08:34:04.074" v="5514" actId="478"/>
          <ac:picMkLst>
            <pc:docMk/>
            <pc:sldMk cId="1791681406" sldId="275"/>
            <ac:picMk id="7" creationId="{76ABCA04-24ED-4F68-BAAB-854F8CE8AE1C}"/>
          </ac:picMkLst>
        </pc:picChg>
        <pc:picChg chg="del topLvl">
          <ac:chgData name="" userId="a4550a0d24228c0a" providerId="LiveId" clId="{FED026DC-C2FD-4294-88C2-12154303414D}" dt="2022-11-02T08:34:02.852" v="5513" actId="478"/>
          <ac:picMkLst>
            <pc:docMk/>
            <pc:sldMk cId="1791681406" sldId="275"/>
            <ac:picMk id="10" creationId="{2983EB8D-DAA8-48A1-A461-736C052776FD}"/>
          </ac:picMkLst>
        </pc:picChg>
      </pc:sldChg>
      <pc:sldChg chg="addSp delSp modSp add del">
        <pc:chgData name="" userId="a4550a0d24228c0a" providerId="LiveId" clId="{FED026DC-C2FD-4294-88C2-12154303414D}" dt="2022-11-03T07:09:35.361" v="9523" actId="2696"/>
        <pc:sldMkLst>
          <pc:docMk/>
          <pc:sldMk cId="1140074169" sldId="276"/>
        </pc:sldMkLst>
        <pc:spChg chg="add">
          <ac:chgData name="" userId="a4550a0d24228c0a" providerId="LiveId" clId="{FED026DC-C2FD-4294-88C2-12154303414D}" dt="2022-11-02T08:34:24.388" v="5520"/>
          <ac:spMkLst>
            <pc:docMk/>
            <pc:sldMk cId="1140074169" sldId="276"/>
            <ac:spMk id="2" creationId="{D672E496-E9E4-43AC-BF37-4DF2872CB6EC}"/>
          </ac:spMkLst>
        </pc:spChg>
        <pc:spChg chg="add del">
          <ac:chgData name="" userId="a4550a0d24228c0a" providerId="LiveId" clId="{FED026DC-C2FD-4294-88C2-12154303414D}" dt="2022-11-03T07:08:23.095" v="9471"/>
          <ac:spMkLst>
            <pc:docMk/>
            <pc:sldMk cId="1140074169" sldId="276"/>
            <ac:spMk id="3" creationId="{1C7EC380-53C3-4B6D-BF4B-60D93043FFFE}"/>
          </ac:spMkLst>
        </pc:spChg>
        <pc:spChg chg="add del">
          <ac:chgData name="" userId="a4550a0d24228c0a" providerId="LiveId" clId="{FED026DC-C2FD-4294-88C2-12154303414D}" dt="2022-11-02T08:37:31.087" v="5671" actId="478"/>
          <ac:spMkLst>
            <pc:docMk/>
            <pc:sldMk cId="1140074169" sldId="276"/>
            <ac:spMk id="3" creationId="{D9F970FE-EFA0-4C0C-B511-1BEDF42E7C09}"/>
          </ac:spMkLst>
        </pc:spChg>
        <pc:spChg chg="add del mod">
          <ac:chgData name="" userId="a4550a0d24228c0a" providerId="LiveId" clId="{FED026DC-C2FD-4294-88C2-12154303414D}" dt="2022-11-02T08:37:58.750" v="5697"/>
          <ac:spMkLst>
            <pc:docMk/>
            <pc:sldMk cId="1140074169" sldId="276"/>
            <ac:spMk id="4" creationId="{B1BAF370-25BC-46FB-9C4C-89CDDC601B7F}"/>
          </ac:spMkLst>
        </pc:spChg>
        <pc:spChg chg="add del mod">
          <ac:chgData name="" userId="a4550a0d24228c0a" providerId="LiveId" clId="{FED026DC-C2FD-4294-88C2-12154303414D}" dt="2022-11-02T08:37:58.750" v="5697"/>
          <ac:spMkLst>
            <pc:docMk/>
            <pc:sldMk cId="1140074169" sldId="276"/>
            <ac:spMk id="5" creationId="{CD413E30-5B97-479B-98E4-7978CEB6900D}"/>
          </ac:spMkLst>
        </pc:spChg>
        <pc:spChg chg="add del mod">
          <ac:chgData name="" userId="a4550a0d24228c0a" providerId="LiveId" clId="{FED026DC-C2FD-4294-88C2-12154303414D}" dt="2022-11-03T07:08:18.488" v="9467" actId="478"/>
          <ac:spMkLst>
            <pc:docMk/>
            <pc:sldMk cId="1140074169" sldId="276"/>
            <ac:spMk id="6" creationId="{C75D02BD-6750-439D-BEAE-AC1E42F44EDE}"/>
          </ac:spMkLst>
        </pc:spChg>
        <pc:spChg chg="add del mod">
          <ac:chgData name="" userId="a4550a0d24228c0a" providerId="LiveId" clId="{FED026DC-C2FD-4294-88C2-12154303414D}" dt="2022-11-03T07:08:21.392" v="9469" actId="478"/>
          <ac:spMkLst>
            <pc:docMk/>
            <pc:sldMk cId="1140074169" sldId="276"/>
            <ac:spMk id="7" creationId="{268DC23E-188C-413A-BF08-124CB6B7C328}"/>
          </ac:spMkLst>
        </pc:spChg>
        <pc:spChg chg="add mod">
          <ac:chgData name="" userId="a4550a0d24228c0a" providerId="LiveId" clId="{FED026DC-C2FD-4294-88C2-12154303414D}" dt="2022-11-03T06:58:18.864" v="9430" actId="404"/>
          <ac:spMkLst>
            <pc:docMk/>
            <pc:sldMk cId="1140074169" sldId="276"/>
            <ac:spMk id="8" creationId="{24982D9E-41B8-467F-B58C-924DF0257558}"/>
          </ac:spMkLst>
        </pc:spChg>
        <pc:spChg chg="add del mod">
          <ac:chgData name="" userId="a4550a0d24228c0a" providerId="LiveId" clId="{FED026DC-C2FD-4294-88C2-12154303414D}" dt="2022-11-03T06:58:15.042" v="9427" actId="478"/>
          <ac:spMkLst>
            <pc:docMk/>
            <pc:sldMk cId="1140074169" sldId="276"/>
            <ac:spMk id="9" creationId="{9635D46D-DD7F-4771-8DA5-5A5A7FB3BDAB}"/>
          </ac:spMkLst>
        </pc:spChg>
        <pc:spChg chg="add mod">
          <ac:chgData name="" userId="a4550a0d24228c0a" providerId="LiveId" clId="{FED026DC-C2FD-4294-88C2-12154303414D}" dt="2022-11-03T06:58:21.176" v="9431" actId="404"/>
          <ac:spMkLst>
            <pc:docMk/>
            <pc:sldMk cId="1140074169" sldId="276"/>
            <ac:spMk id="10" creationId="{CEA21120-0891-4A2F-89C5-CA0020E07BF7}"/>
          </ac:spMkLst>
        </pc:spChg>
        <pc:spChg chg="add del mod">
          <ac:chgData name="" userId="a4550a0d24228c0a" providerId="LiveId" clId="{FED026DC-C2FD-4294-88C2-12154303414D}" dt="2022-11-03T06:58:15.863" v="9428" actId="478"/>
          <ac:spMkLst>
            <pc:docMk/>
            <pc:sldMk cId="1140074169" sldId="276"/>
            <ac:spMk id="11" creationId="{F7860532-998E-48A9-AE31-5749A8D17F2C}"/>
          </ac:spMkLst>
        </pc:spChg>
        <pc:spChg chg="mod">
          <ac:chgData name="" userId="a4550a0d24228c0a" providerId="LiveId" clId="{FED026DC-C2FD-4294-88C2-12154303414D}" dt="2022-11-03T07:08:46.250" v="9487" actId="1076"/>
          <ac:spMkLst>
            <pc:docMk/>
            <pc:sldMk cId="1140074169" sldId="276"/>
            <ac:spMk id="14" creationId="{C74BD21D-B446-4BC0-9C52-DB2F9817D174}"/>
          </ac:spMkLst>
        </pc:spChg>
        <pc:grpChg chg="add del">
          <ac:chgData name="" userId="a4550a0d24228c0a" providerId="LiveId" clId="{FED026DC-C2FD-4294-88C2-12154303414D}" dt="2022-11-03T07:08:52.824" v="9490" actId="478"/>
          <ac:grpSpMkLst>
            <pc:docMk/>
            <pc:sldMk cId="1140074169" sldId="276"/>
            <ac:grpSpMk id="12" creationId="{93B571F4-2442-4E70-BB68-7D508DFD5F70}"/>
          </ac:grpSpMkLst>
        </pc:grpChg>
      </pc:sldChg>
      <pc:sldChg chg="addSp delSp modSp add">
        <pc:chgData name="" userId="a4550a0d24228c0a" providerId="LiveId" clId="{FED026DC-C2FD-4294-88C2-12154303414D}" dt="2022-11-04T00:14:08.234" v="13233" actId="1076"/>
        <pc:sldMkLst>
          <pc:docMk/>
          <pc:sldMk cId="1007815107" sldId="277"/>
        </pc:sldMkLst>
        <pc:spChg chg="add mod topLvl">
          <ac:chgData name="" userId="a4550a0d24228c0a" providerId="LiveId" clId="{FED026DC-C2FD-4294-88C2-12154303414D}" dt="2022-11-03T06:16:37.849" v="8435" actId="165"/>
          <ac:spMkLst>
            <pc:docMk/>
            <pc:sldMk cId="1007815107" sldId="277"/>
            <ac:spMk id="5" creationId="{CC496226-7564-4F39-ACC6-74EC80110168}"/>
          </ac:spMkLst>
        </pc:spChg>
        <pc:spChg chg="del mod">
          <ac:chgData name="" userId="a4550a0d24228c0a" providerId="LiveId" clId="{FED026DC-C2FD-4294-88C2-12154303414D}" dt="2022-11-03T05:57:29.655" v="8372" actId="478"/>
          <ac:spMkLst>
            <pc:docMk/>
            <pc:sldMk cId="1007815107" sldId="277"/>
            <ac:spMk id="6" creationId="{C75D02BD-6750-439D-BEAE-AC1E42F44EDE}"/>
          </ac:spMkLst>
        </pc:spChg>
        <pc:spChg chg="mod ord">
          <ac:chgData name="" userId="a4550a0d24228c0a" providerId="LiveId" clId="{FED026DC-C2FD-4294-88C2-12154303414D}" dt="2022-11-03T08:01:27.675" v="10962" actId="1076"/>
          <ac:spMkLst>
            <pc:docMk/>
            <pc:sldMk cId="1007815107" sldId="277"/>
            <ac:spMk id="7" creationId="{268DC23E-188C-413A-BF08-124CB6B7C328}"/>
          </ac:spMkLst>
        </pc:spChg>
        <pc:spChg chg="del mod">
          <ac:chgData name="" userId="a4550a0d24228c0a" providerId="LiveId" clId="{FED026DC-C2FD-4294-88C2-12154303414D}" dt="2022-11-02T08:41:49.396" v="6016" actId="478"/>
          <ac:spMkLst>
            <pc:docMk/>
            <pc:sldMk cId="1007815107" sldId="277"/>
            <ac:spMk id="8" creationId="{24982D9E-41B8-467F-B58C-924DF0257558}"/>
          </ac:spMkLst>
        </pc:spChg>
        <pc:spChg chg="del">
          <ac:chgData name="" userId="a4550a0d24228c0a" providerId="LiveId" clId="{FED026DC-C2FD-4294-88C2-12154303414D}" dt="2022-11-02T08:39:38.596" v="5843" actId="478"/>
          <ac:spMkLst>
            <pc:docMk/>
            <pc:sldMk cId="1007815107" sldId="277"/>
            <ac:spMk id="9" creationId="{9635D46D-DD7F-4771-8DA5-5A5A7FB3BDAB}"/>
          </ac:spMkLst>
        </pc:spChg>
        <pc:spChg chg="del">
          <ac:chgData name="" userId="a4550a0d24228c0a" providerId="LiveId" clId="{FED026DC-C2FD-4294-88C2-12154303414D}" dt="2022-11-02T08:39:40.043" v="5845" actId="478"/>
          <ac:spMkLst>
            <pc:docMk/>
            <pc:sldMk cId="1007815107" sldId="277"/>
            <ac:spMk id="10" creationId="{CEA21120-0891-4A2F-89C5-CA0020E07BF7}"/>
          </ac:spMkLst>
        </pc:spChg>
        <pc:spChg chg="del">
          <ac:chgData name="" userId="a4550a0d24228c0a" providerId="LiveId" clId="{FED026DC-C2FD-4294-88C2-12154303414D}" dt="2022-11-02T08:39:39.206" v="5844" actId="478"/>
          <ac:spMkLst>
            <pc:docMk/>
            <pc:sldMk cId="1007815107" sldId="277"/>
            <ac:spMk id="11" creationId="{F7860532-998E-48A9-AE31-5749A8D17F2C}"/>
          </ac:spMkLst>
        </pc:spChg>
        <pc:spChg chg="mod">
          <ac:chgData name="" userId="a4550a0d24228c0a" providerId="LiveId" clId="{FED026DC-C2FD-4294-88C2-12154303414D}" dt="2022-11-04T00:13:54" v="13230" actId="5793"/>
          <ac:spMkLst>
            <pc:docMk/>
            <pc:sldMk cId="1007815107" sldId="277"/>
            <ac:spMk id="25" creationId="{0485A246-936D-4C0A-8794-ADB5A06CFCB4}"/>
          </ac:spMkLst>
        </pc:spChg>
        <pc:spChg chg="mod">
          <ac:chgData name="" userId="a4550a0d24228c0a" providerId="LiveId" clId="{FED026DC-C2FD-4294-88C2-12154303414D}" dt="2022-11-03T06:21:38.002" v="8502" actId="20577"/>
          <ac:spMkLst>
            <pc:docMk/>
            <pc:sldMk cId="1007815107" sldId="277"/>
            <ac:spMk id="28" creationId="{34A90A4C-A1D2-4C1D-96EF-B08A83236636}"/>
          </ac:spMkLst>
        </pc:spChg>
        <pc:spChg chg="mod">
          <ac:chgData name="" userId="a4550a0d24228c0a" providerId="LiveId" clId="{FED026DC-C2FD-4294-88C2-12154303414D}" dt="2022-11-03T05:14:11.550" v="6996" actId="1076"/>
          <ac:spMkLst>
            <pc:docMk/>
            <pc:sldMk cId="1007815107" sldId="277"/>
            <ac:spMk id="42" creationId="{8C34557F-4182-48DB-A6A9-F4D13521CC2C}"/>
          </ac:spMkLst>
        </pc:spChg>
        <pc:spChg chg="mod">
          <ac:chgData name="" userId="a4550a0d24228c0a" providerId="LiveId" clId="{FED026DC-C2FD-4294-88C2-12154303414D}" dt="2022-11-03T06:21:21.776" v="8486" actId="20577"/>
          <ac:spMkLst>
            <pc:docMk/>
            <pc:sldMk cId="1007815107" sldId="277"/>
            <ac:spMk id="47" creationId="{80DCC734-2338-40AD-96EF-C6AD68D238F8}"/>
          </ac:spMkLst>
        </pc:spChg>
        <pc:spChg chg="add mod topLvl">
          <ac:chgData name="" userId="a4550a0d24228c0a" providerId="LiveId" clId="{FED026DC-C2FD-4294-88C2-12154303414D}" dt="2022-11-03T08:02:01.764" v="10970" actId="1076"/>
          <ac:spMkLst>
            <pc:docMk/>
            <pc:sldMk cId="1007815107" sldId="277"/>
            <ac:spMk id="48" creationId="{61EBAF1D-E465-4E94-A5FB-19EBAF843A76}"/>
          </ac:spMkLst>
        </pc:spChg>
        <pc:spChg chg="add">
          <ac:chgData name="" userId="a4550a0d24228c0a" providerId="LiveId" clId="{FED026DC-C2FD-4294-88C2-12154303414D}" dt="2022-11-03T08:01:21.972" v="10959"/>
          <ac:spMkLst>
            <pc:docMk/>
            <pc:sldMk cId="1007815107" sldId="277"/>
            <ac:spMk id="49" creationId="{526343CA-0D73-4EF7-8325-D06830F43E3D}"/>
          </ac:spMkLst>
        </pc:spChg>
        <pc:spChg chg="add mod ord topLvl">
          <ac:chgData name="" userId="a4550a0d24228c0a" providerId="LiveId" clId="{FED026DC-C2FD-4294-88C2-12154303414D}" dt="2022-11-03T06:16:37.849" v="8435" actId="165"/>
          <ac:spMkLst>
            <pc:docMk/>
            <pc:sldMk cId="1007815107" sldId="277"/>
            <ac:spMk id="66" creationId="{2434E87B-37EE-4531-ADD0-56F5CE8F6A69}"/>
          </ac:spMkLst>
        </pc:spChg>
        <pc:spChg chg="add mod ord topLvl">
          <ac:chgData name="" userId="a4550a0d24228c0a" providerId="LiveId" clId="{FED026DC-C2FD-4294-88C2-12154303414D}" dt="2022-11-03T08:02:01.764" v="10970" actId="1076"/>
          <ac:spMkLst>
            <pc:docMk/>
            <pc:sldMk cId="1007815107" sldId="277"/>
            <ac:spMk id="67" creationId="{4212F20E-496D-46BF-A6E8-79E60AD4651F}"/>
          </ac:spMkLst>
        </pc:spChg>
        <pc:grpChg chg="add mod topLvl">
          <ac:chgData name="" userId="a4550a0d24228c0a" providerId="LiveId" clId="{FED026DC-C2FD-4294-88C2-12154303414D}" dt="2022-11-03T06:16:41.664" v="8436" actId="1076"/>
          <ac:grpSpMkLst>
            <pc:docMk/>
            <pc:sldMk cId="1007815107" sldId="277"/>
            <ac:grpSpMk id="3" creationId="{7E3C71FE-F194-4599-B8F0-1452AB04B10E}"/>
          </ac:grpSpMkLst>
        </pc:grpChg>
        <pc:grpChg chg="add del mod topLvl">
          <ac:chgData name="" userId="a4550a0d24228c0a" providerId="LiveId" clId="{FED026DC-C2FD-4294-88C2-12154303414D}" dt="2022-11-04T00:14:00.189" v="13231" actId="165"/>
          <ac:grpSpMkLst>
            <pc:docMk/>
            <pc:sldMk cId="1007815107" sldId="277"/>
            <ac:grpSpMk id="4" creationId="{6F49F8E5-4C3F-4CEB-A3B5-9BD92B90F4B1}"/>
          </ac:grpSpMkLst>
        </pc:grpChg>
        <pc:grpChg chg="add del mod">
          <ac:chgData name="" userId="a4550a0d24228c0a" providerId="LiveId" clId="{FED026DC-C2FD-4294-88C2-12154303414D}" dt="2022-11-03T06:16:32.189" v="8433" actId="165"/>
          <ac:grpSpMkLst>
            <pc:docMk/>
            <pc:sldMk cId="1007815107" sldId="277"/>
            <ac:grpSpMk id="8" creationId="{31509580-CC21-45FA-ABD4-9F82E36E465A}"/>
          </ac:grpSpMkLst>
        </pc:grpChg>
        <pc:grpChg chg="add del mod">
          <ac:chgData name="" userId="a4550a0d24228c0a" providerId="LiveId" clId="{FED026DC-C2FD-4294-88C2-12154303414D}" dt="2022-11-03T06:16:37.849" v="8435" actId="165"/>
          <ac:grpSpMkLst>
            <pc:docMk/>
            <pc:sldMk cId="1007815107" sldId="277"/>
            <ac:grpSpMk id="9" creationId="{54C0E789-56AE-4A96-AFF5-4E045691FE1A}"/>
          </ac:grpSpMkLst>
        </pc:grpChg>
        <pc:grpChg chg="add del mod">
          <ac:chgData name="" userId="a4550a0d24228c0a" providerId="LiveId" clId="{FED026DC-C2FD-4294-88C2-12154303414D}" dt="2022-11-03T05:14:19.293" v="6997" actId="165"/>
          <ac:grpSpMkLst>
            <pc:docMk/>
            <pc:sldMk cId="1007815107" sldId="277"/>
            <ac:grpSpMk id="12" creationId="{1B0FE072-BBB7-4875-8078-78E6DA54E1C6}"/>
          </ac:grpSpMkLst>
        </pc:grpChg>
        <pc:grpChg chg="mod topLvl">
          <ac:chgData name="" userId="a4550a0d24228c0a" providerId="LiveId" clId="{FED026DC-C2FD-4294-88C2-12154303414D}" dt="2022-11-03T05:52:04.318" v="8280" actId="164"/>
          <ac:grpSpMkLst>
            <pc:docMk/>
            <pc:sldMk cId="1007815107" sldId="277"/>
            <ac:grpSpMk id="13" creationId="{C1646A1F-53C6-4485-893C-BEC5513E4310}"/>
          </ac:grpSpMkLst>
        </pc:grpChg>
        <pc:grpChg chg="mod topLvl">
          <ac:chgData name="" userId="a4550a0d24228c0a" providerId="LiveId" clId="{FED026DC-C2FD-4294-88C2-12154303414D}" dt="2022-11-04T00:14:00.189" v="13231" actId="165"/>
          <ac:grpSpMkLst>
            <pc:docMk/>
            <pc:sldMk cId="1007815107" sldId="277"/>
            <ac:grpSpMk id="14" creationId="{A01C41A3-5CAF-4A79-BCDB-235FCB7D9EEB}"/>
          </ac:grpSpMkLst>
        </pc:grpChg>
        <pc:grpChg chg="mod topLvl">
          <ac:chgData name="" userId="a4550a0d24228c0a" providerId="LiveId" clId="{FED026DC-C2FD-4294-88C2-12154303414D}" dt="2022-11-03T05:52:04.318" v="8280" actId="164"/>
          <ac:grpSpMkLst>
            <pc:docMk/>
            <pc:sldMk cId="1007815107" sldId="277"/>
            <ac:grpSpMk id="15" creationId="{6935E8E1-25CB-46AA-A8B8-1BCA2F01A5F1}"/>
          </ac:grpSpMkLst>
        </pc:grpChg>
        <pc:grpChg chg="add del mod">
          <ac:chgData name="" userId="a4550a0d24228c0a" providerId="LiveId" clId="{FED026DC-C2FD-4294-88C2-12154303414D}" dt="2022-11-03T05:14:21.085" v="6998" actId="165"/>
          <ac:grpSpMkLst>
            <pc:docMk/>
            <pc:sldMk cId="1007815107" sldId="277"/>
            <ac:grpSpMk id="29" creationId="{6BD017A9-AF83-4C48-9838-97E8092C64CB}"/>
          </ac:grpSpMkLst>
        </pc:grpChg>
        <pc:grpChg chg="mod topLvl">
          <ac:chgData name="" userId="a4550a0d24228c0a" providerId="LiveId" clId="{FED026DC-C2FD-4294-88C2-12154303414D}" dt="2022-11-03T05:52:04.318" v="8280" actId="164"/>
          <ac:grpSpMkLst>
            <pc:docMk/>
            <pc:sldMk cId="1007815107" sldId="277"/>
            <ac:grpSpMk id="30" creationId="{52245C94-CEE9-49EF-9BB9-F16D91CB67DE}"/>
          </ac:grpSpMkLst>
        </pc:grpChg>
        <pc:grpChg chg="mod topLvl">
          <ac:chgData name="" userId="a4550a0d24228c0a" providerId="LiveId" clId="{FED026DC-C2FD-4294-88C2-12154303414D}" dt="2022-11-04T00:14:02.489" v="13232" actId="1076"/>
          <ac:grpSpMkLst>
            <pc:docMk/>
            <pc:sldMk cId="1007815107" sldId="277"/>
            <ac:grpSpMk id="31" creationId="{B11D84AF-9117-4501-8640-C61D2F168637}"/>
          </ac:grpSpMkLst>
        </pc:grpChg>
        <pc:grpChg chg="mod topLvl">
          <ac:chgData name="" userId="a4550a0d24228c0a" providerId="LiveId" clId="{FED026DC-C2FD-4294-88C2-12154303414D}" dt="2022-11-04T00:14:08.234" v="13233" actId="1076"/>
          <ac:grpSpMkLst>
            <pc:docMk/>
            <pc:sldMk cId="1007815107" sldId="277"/>
            <ac:grpSpMk id="32" creationId="{104B3381-26AA-467E-B792-70457953B3CC}"/>
          </ac:grpSpMkLst>
        </pc:grpChg>
        <pc:grpChg chg="mod">
          <ac:chgData name="" userId="a4550a0d24228c0a" providerId="LiveId" clId="{FED026DC-C2FD-4294-88C2-12154303414D}" dt="2022-11-03T01:45:00.775" v="6613"/>
          <ac:grpSpMkLst>
            <pc:docMk/>
            <pc:sldMk cId="1007815107" sldId="277"/>
            <ac:grpSpMk id="43" creationId="{10C7B9FB-AB28-4FA4-BC52-544F8EE2165B}"/>
          </ac:grpSpMkLst>
        </pc:grpChg>
        <pc:grpChg chg="add 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49" creationId="{88EA4089-7286-43B2-842F-63F502DB7C7A}"/>
          </ac:grpSpMkLst>
        </pc:grpChg>
        <pc:grpChg chg="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50" creationId="{2AF56ADF-E122-45DB-B9D3-FC698029C509}"/>
          </ac:grpSpMkLst>
        </pc:grpChg>
        <pc:grpChg chg="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51" creationId="{7EA6E386-64A3-450D-B2CC-A6AD64905767}"/>
          </ac:grpSpMkLst>
        </pc:grpChg>
        <pc:grpChg chg="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52" creationId="{711AD764-305D-4B51-BF66-7023FD8E5492}"/>
          </ac:grpSpMkLst>
        </pc:grpChg>
        <pc:grpChg chg="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53" creationId="{0652058E-A91E-4103-843E-AEFB36E68AA7}"/>
          </ac:grpSpMkLst>
        </pc:grpChg>
        <pc:grpChg chg="mod">
          <ac:chgData name="" userId="a4550a0d24228c0a" providerId="LiveId" clId="{FED026DC-C2FD-4294-88C2-12154303414D}" dt="2022-11-03T05:53:05.943" v="8314" actId="571"/>
          <ac:grpSpMkLst>
            <pc:docMk/>
            <pc:sldMk cId="1007815107" sldId="277"/>
            <ac:grpSpMk id="58" creationId="{F86FCF12-4B19-4780-968A-9822358B7C0C}"/>
          </ac:grpSpMkLst>
        </pc:grpChg>
      </pc:sldChg>
      <pc:sldChg chg="addSp delSp modSp add del ord modTransition">
        <pc:chgData name="" userId="a4550a0d24228c0a" providerId="LiveId" clId="{FED026DC-C2FD-4294-88C2-12154303414D}" dt="2022-11-03T07:56:54.348" v="10791" actId="2696"/>
        <pc:sldMkLst>
          <pc:docMk/>
          <pc:sldMk cId="4105920072" sldId="278"/>
        </pc:sldMkLst>
        <pc:spChg chg="add mod">
          <ac:chgData name="" userId="a4550a0d24228c0a" providerId="LiveId" clId="{FED026DC-C2FD-4294-88C2-12154303414D}" dt="2022-11-02T08:40:50.985" v="5939" actId="1076"/>
          <ac:spMkLst>
            <pc:docMk/>
            <pc:sldMk cId="4105920072" sldId="278"/>
            <ac:spMk id="7" creationId="{F7A505D1-1415-4205-9A10-D1A5EED53ECB}"/>
          </ac:spMkLst>
        </pc:spChg>
        <pc:spChg chg="add mod">
          <ac:chgData name="" userId="a4550a0d24228c0a" providerId="LiveId" clId="{FED026DC-C2FD-4294-88C2-12154303414D}" dt="2022-11-03T01:22:36.481" v="6108" actId="20577"/>
          <ac:spMkLst>
            <pc:docMk/>
            <pc:sldMk cId="4105920072" sldId="278"/>
            <ac:spMk id="8" creationId="{BA917B56-C772-4A5B-942B-6EEBF8E106CB}"/>
          </ac:spMkLst>
        </pc:spChg>
        <pc:picChg chg="del">
          <ac:chgData name="" userId="a4550a0d24228c0a" providerId="LiveId" clId="{FED026DC-C2FD-4294-88C2-12154303414D}" dt="2022-11-03T01:22:20.836" v="6095" actId="478"/>
          <ac:picMkLst>
            <pc:docMk/>
            <pc:sldMk cId="4105920072" sldId="278"/>
            <ac:picMk id="6" creationId="{D92E0B15-3560-4787-9A43-1DDE6F9A2B51}"/>
          </ac:picMkLst>
        </pc:picChg>
      </pc:sldChg>
      <pc:sldChg chg="addSp delSp modSp add">
        <pc:chgData name="" userId="a4550a0d24228c0a" providerId="LiveId" clId="{FED026DC-C2FD-4294-88C2-12154303414D}" dt="2022-11-04T00:01:21.202" v="13133" actId="1076"/>
        <pc:sldMkLst>
          <pc:docMk/>
          <pc:sldMk cId="4258576371" sldId="279"/>
        </pc:sldMkLst>
        <pc:spChg chg="del">
          <ac:chgData name="" userId="a4550a0d24228c0a" providerId="LiveId" clId="{FED026DC-C2FD-4294-88C2-12154303414D}" dt="2022-11-03T08:01:31.366" v="10964" actId="478"/>
          <ac:spMkLst>
            <pc:docMk/>
            <pc:sldMk cId="4258576371" sldId="279"/>
            <ac:spMk id="6" creationId="{C75D02BD-6750-439D-BEAE-AC1E42F44EDE}"/>
          </ac:spMkLst>
        </pc:spChg>
        <pc:spChg chg="mod ord">
          <ac:chgData name="" userId="a4550a0d24228c0a" providerId="LiveId" clId="{FED026DC-C2FD-4294-88C2-12154303414D}" dt="2022-11-03T08:01:42.020" v="10968" actId="1076"/>
          <ac:spMkLst>
            <pc:docMk/>
            <pc:sldMk cId="4258576371" sldId="279"/>
            <ac:spMk id="7" creationId="{268DC23E-188C-413A-BF08-124CB6B7C328}"/>
          </ac:spMkLst>
        </pc:spChg>
        <pc:spChg chg="mod">
          <ac:chgData name="" userId="a4550a0d24228c0a" providerId="LiveId" clId="{FED026DC-C2FD-4294-88C2-12154303414D}" dt="2022-11-03T12:50:49.971" v="12197" actId="1076"/>
          <ac:spMkLst>
            <pc:docMk/>
            <pc:sldMk cId="4258576371" sldId="279"/>
            <ac:spMk id="8" creationId="{24982D9E-41B8-467F-B58C-924DF0257558}"/>
          </ac:spMkLst>
        </pc:spChg>
        <pc:spChg chg="add mod">
          <ac:chgData name="" userId="a4550a0d24228c0a" providerId="LiveId" clId="{FED026DC-C2FD-4294-88C2-12154303414D}" dt="2022-11-04T00:01:21.202" v="13133" actId="1076"/>
          <ac:spMkLst>
            <pc:docMk/>
            <pc:sldMk cId="4258576371" sldId="279"/>
            <ac:spMk id="9" creationId="{56E324E3-71C2-4D4F-9BB5-98716A996DC8}"/>
          </ac:spMkLst>
        </pc:spChg>
        <pc:spChg chg="add">
          <ac:chgData name="" userId="a4550a0d24228c0a" providerId="LiveId" clId="{FED026DC-C2FD-4294-88C2-12154303414D}" dt="2022-11-03T08:01:30.030" v="10963"/>
          <ac:spMkLst>
            <pc:docMk/>
            <pc:sldMk cId="4258576371" sldId="279"/>
            <ac:spMk id="10" creationId="{77C5D09B-C9A9-4A8D-8B01-F5146E89550F}"/>
          </ac:spMkLst>
        </pc:spChg>
        <pc:grpChg chg="add mod">
          <ac:chgData name="" userId="a4550a0d24228c0a" providerId="LiveId" clId="{FED026DC-C2FD-4294-88C2-12154303414D}" dt="2022-11-03T12:47:14.818" v="12140"/>
          <ac:grpSpMkLst>
            <pc:docMk/>
            <pc:sldMk cId="4258576371" sldId="279"/>
            <ac:grpSpMk id="5" creationId="{7879F302-E27D-484C-8501-7FE37083850E}"/>
          </ac:grpSpMkLst>
        </pc:grpChg>
        <pc:cxnChg chg="add mod">
          <ac:chgData name="" userId="a4550a0d24228c0a" providerId="LiveId" clId="{FED026DC-C2FD-4294-88C2-12154303414D}" dt="2022-11-03T06:20:26.785" v="8437" actId="164"/>
          <ac:cxnSpMkLst>
            <pc:docMk/>
            <pc:sldMk cId="4258576371" sldId="279"/>
            <ac:cxnSpMk id="4" creationId="{FD8035F3-FA79-4428-8BCF-84C475851DE8}"/>
          </ac:cxnSpMkLst>
        </pc:cxnChg>
      </pc:sldChg>
      <pc:sldChg chg="addSp delSp modSp add">
        <pc:chgData name="" userId="a4550a0d24228c0a" providerId="LiveId" clId="{FED026DC-C2FD-4294-88C2-12154303414D}" dt="2022-11-03T08:09:32.343" v="11204" actId="478"/>
        <pc:sldMkLst>
          <pc:docMk/>
          <pc:sldMk cId="3719074460" sldId="280"/>
        </pc:sldMkLst>
        <pc:spChg chg="mod">
          <ac:chgData name="" userId="a4550a0d24228c0a" providerId="LiveId" clId="{FED026DC-C2FD-4294-88C2-12154303414D}" dt="2022-11-03T06:57:50.138" v="9423" actId="113"/>
          <ac:spMkLst>
            <pc:docMk/>
            <pc:sldMk cId="3719074460" sldId="280"/>
            <ac:spMk id="5" creationId="{08BEA8BD-60DB-4A63-B46C-649868F75BF4}"/>
          </ac:spMkLst>
        </pc:spChg>
        <pc:spChg chg="mod">
          <ac:chgData name="" userId="a4550a0d24228c0a" providerId="LiveId" clId="{FED026DC-C2FD-4294-88C2-12154303414D}" dt="2022-11-03T08:09:28.129" v="11203" actId="1076"/>
          <ac:spMkLst>
            <pc:docMk/>
            <pc:sldMk cId="3719074460" sldId="280"/>
            <ac:spMk id="7" creationId="{F7A505D1-1415-4205-9A10-D1A5EED53ECB}"/>
          </ac:spMkLst>
        </pc:spChg>
        <pc:spChg chg="del">
          <ac:chgData name="" userId="a4550a0d24228c0a" providerId="LiveId" clId="{FED026DC-C2FD-4294-88C2-12154303414D}" dt="2022-11-03T01:22:45.692" v="6110" actId="478"/>
          <ac:spMkLst>
            <pc:docMk/>
            <pc:sldMk cId="3719074460" sldId="280"/>
            <ac:spMk id="8" creationId="{BA917B56-C772-4A5B-942B-6EEBF8E106CB}"/>
          </ac:spMkLst>
        </pc:spChg>
        <pc:spChg chg="add del mod">
          <ac:chgData name="" userId="a4550a0d24228c0a" providerId="LiveId" clId="{FED026DC-C2FD-4294-88C2-12154303414D}" dt="2022-11-03T08:09:32.343" v="11204" actId="478"/>
          <ac:spMkLst>
            <pc:docMk/>
            <pc:sldMk cId="3719074460" sldId="280"/>
            <ac:spMk id="8" creationId="{FE66A631-C398-45BD-84D5-9535879070E8}"/>
          </ac:spMkLst>
        </pc:spChg>
      </pc:sldChg>
      <pc:sldChg chg="addSp delSp modSp add del">
        <pc:chgData name="" userId="a4550a0d24228c0a" providerId="LiveId" clId="{FED026DC-C2FD-4294-88C2-12154303414D}" dt="2022-11-04T00:38:57.196" v="13280" actId="1076"/>
        <pc:sldMkLst>
          <pc:docMk/>
          <pc:sldMk cId="3269025342" sldId="281"/>
        </pc:sldMkLst>
        <pc:spChg chg="del">
          <ac:chgData name="" userId="a4550a0d24228c0a" providerId="LiveId" clId="{FED026DC-C2FD-4294-88C2-12154303414D}" dt="2022-11-03T07:07:14.697" v="9457" actId="478"/>
          <ac:spMkLst>
            <pc:docMk/>
            <pc:sldMk cId="3269025342" sldId="281"/>
            <ac:spMk id="2" creationId="{2D63BB9F-4D66-4110-A1F0-1033D04DE3EF}"/>
          </ac:spMkLst>
        </pc:spChg>
        <pc:spChg chg="add del mod">
          <ac:chgData name="" userId="a4550a0d24228c0a" providerId="LiveId" clId="{FED026DC-C2FD-4294-88C2-12154303414D}" dt="2022-11-03T23:12:48.345" v="12395" actId="11529"/>
          <ac:spMkLst>
            <pc:docMk/>
            <pc:sldMk cId="3269025342" sldId="281"/>
            <ac:spMk id="4" creationId="{F77F13B5-B5A7-4A83-BA33-4CA4D4AFD219}"/>
          </ac:spMkLst>
        </pc:spChg>
        <pc:spChg chg="del">
          <ac:chgData name="" userId="a4550a0d24228c0a" providerId="LiveId" clId="{FED026DC-C2FD-4294-88C2-12154303414D}" dt="2022-11-03T07:07:36.135" v="9459" actId="478"/>
          <ac:spMkLst>
            <pc:docMk/>
            <pc:sldMk cId="3269025342" sldId="281"/>
            <ac:spMk id="6" creationId="{58792CCC-08CE-4BB0-9FC3-FF439D3F90C9}"/>
          </ac:spMkLst>
        </pc:spChg>
        <pc:spChg chg="add mod">
          <ac:chgData name="" userId="a4550a0d24228c0a" providerId="LiveId" clId="{FED026DC-C2FD-4294-88C2-12154303414D}" dt="2022-11-03T23:14:03.768" v="12410" actId="164"/>
          <ac:spMkLst>
            <pc:docMk/>
            <pc:sldMk cId="3269025342" sldId="281"/>
            <ac:spMk id="6" creationId="{E6EC5CD9-6BB2-4482-BE78-6B3D3FEEA2A4}"/>
          </ac:spMkLst>
        </pc:spChg>
        <pc:spChg chg="del mod">
          <ac:chgData name="" userId="a4550a0d24228c0a" providerId="LiveId" clId="{FED026DC-C2FD-4294-88C2-12154303414D}" dt="2022-11-03T07:07:39.910" v="9464"/>
          <ac:spMkLst>
            <pc:docMk/>
            <pc:sldMk cId="3269025342" sldId="281"/>
            <ac:spMk id="7" creationId="{E8AB736A-3C30-46D4-B766-CC0B6D090BCC}"/>
          </ac:spMkLst>
        </pc:spChg>
        <pc:spChg chg="del">
          <ac:chgData name="" userId="a4550a0d24228c0a" providerId="LiveId" clId="{FED026DC-C2FD-4294-88C2-12154303414D}" dt="2022-11-03T07:07:06.089" v="9433" actId="478"/>
          <ac:spMkLst>
            <pc:docMk/>
            <pc:sldMk cId="3269025342" sldId="281"/>
            <ac:spMk id="8" creationId="{DA67C761-2B8D-4EE5-A1E1-F102D373D9D3}"/>
          </ac:spMkLst>
        </pc:spChg>
        <pc:spChg chg="mod">
          <ac:chgData name="" userId="a4550a0d24228c0a" providerId="LiveId" clId="{FED026DC-C2FD-4294-88C2-12154303414D}" dt="2022-11-03T07:08:05.893" v="9466" actId="14100"/>
          <ac:spMkLst>
            <pc:docMk/>
            <pc:sldMk cId="3269025342" sldId="281"/>
            <ac:spMk id="10" creationId="{7DBE25AF-93E9-46EF-9C43-072BE38A08C0}"/>
          </ac:spMkLst>
        </pc:spChg>
        <pc:spChg chg="mod">
          <ac:chgData name="" userId="a4550a0d24228c0a" providerId="LiveId" clId="{FED026DC-C2FD-4294-88C2-12154303414D}" dt="2022-11-03T07:07:45.407" v="9465" actId="1076"/>
          <ac:spMkLst>
            <pc:docMk/>
            <pc:sldMk cId="3269025342" sldId="281"/>
            <ac:spMk id="11" creationId="{42034A05-CAB4-4318-A323-66241C990F31}"/>
          </ac:spMkLst>
        </pc:spChg>
        <pc:spChg chg="add mod">
          <ac:chgData name="" userId="a4550a0d24228c0a" providerId="LiveId" clId="{FED026DC-C2FD-4294-88C2-12154303414D}" dt="2022-11-03T23:14:02.418" v="12409" actId="571"/>
          <ac:spMkLst>
            <pc:docMk/>
            <pc:sldMk cId="3269025342" sldId="281"/>
            <ac:spMk id="12" creationId="{FFFC2E77-E192-48B7-9BC1-6ECC999ACE9B}"/>
          </ac:spMkLst>
        </pc:spChg>
        <pc:spChg chg="add mod topLvl">
          <ac:chgData name="" userId="a4550a0d24228c0a" providerId="LiveId" clId="{FED026DC-C2FD-4294-88C2-12154303414D}" dt="2022-11-03T23:15:15.677" v="12433"/>
          <ac:spMkLst>
            <pc:docMk/>
            <pc:sldMk cId="3269025342" sldId="281"/>
            <ac:spMk id="15" creationId="{8AAC6470-F5FF-4125-B19F-24A9578F3557}"/>
          </ac:spMkLst>
        </pc:spChg>
        <pc:spChg chg="add mod topLvl">
          <ac:chgData name="" userId="a4550a0d24228c0a" providerId="LiveId" clId="{FED026DC-C2FD-4294-88C2-12154303414D}" dt="2022-11-03T08:30:03.560" v="11303" actId="164"/>
          <ac:spMkLst>
            <pc:docMk/>
            <pc:sldMk cId="3269025342" sldId="281"/>
            <ac:spMk id="16" creationId="{33511F07-EBE3-4359-93DC-95E8BB6BF2C7}"/>
          </ac:spMkLst>
        </pc:spChg>
        <pc:spChg chg="add del mod">
          <ac:chgData name="" userId="a4550a0d24228c0a" providerId="LiveId" clId="{FED026DC-C2FD-4294-88C2-12154303414D}" dt="2022-11-03T07:09:16.987" v="9502"/>
          <ac:spMkLst>
            <pc:docMk/>
            <pc:sldMk cId="3269025342" sldId="281"/>
            <ac:spMk id="17" creationId="{E5446378-29DC-4820-80BA-442445B5EF27}"/>
          </ac:spMkLst>
        </pc:spChg>
        <pc:spChg chg="del topLvl">
          <ac:chgData name="" userId="a4550a0d24228c0a" providerId="LiveId" clId="{FED026DC-C2FD-4294-88C2-12154303414D}" dt="2022-11-03T23:14:12.385" v="12416" actId="478"/>
          <ac:spMkLst>
            <pc:docMk/>
            <pc:sldMk cId="3269025342" sldId="281"/>
            <ac:spMk id="18" creationId="{A6F75A2F-C373-4EAC-8C7C-0963AD2C0EE3}"/>
          </ac:spMkLst>
        </pc:spChg>
        <pc:spChg chg="add del mod">
          <ac:chgData name="" userId="a4550a0d24228c0a" providerId="LiveId" clId="{FED026DC-C2FD-4294-88C2-12154303414D}" dt="2022-11-03T08:02:16.397" v="10972" actId="478"/>
          <ac:spMkLst>
            <pc:docMk/>
            <pc:sldMk cId="3269025342" sldId="281"/>
            <ac:spMk id="18" creationId="{F3F47DFB-235A-4818-B909-A858CD2FE5F5}"/>
          </ac:spMkLst>
        </pc:spChg>
        <pc:spChg chg="add mod topLvl">
          <ac:chgData name="" userId="a4550a0d24228c0a" providerId="LiveId" clId="{FED026DC-C2FD-4294-88C2-12154303414D}" dt="2022-11-03T23:15:25.740" v="12434" actId="14100"/>
          <ac:spMkLst>
            <pc:docMk/>
            <pc:sldMk cId="3269025342" sldId="281"/>
            <ac:spMk id="19" creationId="{4871805C-8CB5-496F-9667-B0B4B5DC4F3F}"/>
          </ac:spMkLst>
        </pc:spChg>
        <pc:spChg chg="add mod topLvl">
          <ac:chgData name="" userId="a4550a0d24228c0a" providerId="LiveId" clId="{FED026DC-C2FD-4294-88C2-12154303414D}" dt="2022-11-03T08:30:03.560" v="11303" actId="164"/>
          <ac:spMkLst>
            <pc:docMk/>
            <pc:sldMk cId="3269025342" sldId="281"/>
            <ac:spMk id="20" creationId="{3169DE70-D046-40E8-B191-833C6664C969}"/>
          </ac:spMkLst>
        </pc:spChg>
        <pc:spChg chg="add del mod">
          <ac:chgData name="" userId="a4550a0d24228c0a" providerId="LiveId" clId="{FED026DC-C2FD-4294-88C2-12154303414D}" dt="2022-11-03T23:21:40.583" v="12569"/>
          <ac:spMkLst>
            <pc:docMk/>
            <pc:sldMk cId="3269025342" sldId="281"/>
            <ac:spMk id="24" creationId="{50418081-F2C5-478B-85E2-FD5FFB348FBD}"/>
          </ac:spMkLst>
        </pc:spChg>
        <pc:spChg chg="add mod topLvl">
          <ac:chgData name="" userId="a4550a0d24228c0a" providerId="LiveId" clId="{FED026DC-C2FD-4294-88C2-12154303414D}" dt="2022-11-04T00:38:41.084" v="13275" actId="1076"/>
          <ac:spMkLst>
            <pc:docMk/>
            <pc:sldMk cId="3269025342" sldId="281"/>
            <ac:spMk id="25" creationId="{0094FD99-8B3F-49E6-8071-0C3C5EECF1AB}"/>
          </ac:spMkLst>
        </pc:spChg>
        <pc:spChg chg="add mod">
          <ac:chgData name="" userId="a4550a0d24228c0a" providerId="LiveId" clId="{FED026DC-C2FD-4294-88C2-12154303414D}" dt="2022-11-04T00:38:57.196" v="13280" actId="1076"/>
          <ac:spMkLst>
            <pc:docMk/>
            <pc:sldMk cId="3269025342" sldId="281"/>
            <ac:spMk id="26" creationId="{285527EE-5009-4637-9F2D-4FC83618DC20}"/>
          </ac:spMkLst>
        </pc:spChg>
        <pc:spChg chg="add mod ord topLvl">
          <ac:chgData name="" userId="a4550a0d24228c0a" providerId="LiveId" clId="{FED026DC-C2FD-4294-88C2-12154303414D}" dt="2022-11-03T23:58:02.769" v="13072" actId="14100"/>
          <ac:spMkLst>
            <pc:docMk/>
            <pc:sldMk cId="3269025342" sldId="281"/>
            <ac:spMk id="27" creationId="{872A977B-7231-445B-B037-EFB0FDBC5703}"/>
          </ac:spMkLst>
        </pc:spChg>
        <pc:spChg chg="add del mod ord">
          <ac:chgData name="" userId="a4550a0d24228c0a" providerId="LiveId" clId="{FED026DC-C2FD-4294-88C2-12154303414D}" dt="2022-11-03T23:21:06.856" v="12554"/>
          <ac:spMkLst>
            <pc:docMk/>
            <pc:sldMk cId="3269025342" sldId="281"/>
            <ac:spMk id="28" creationId="{48AED063-AF2A-4507-8C99-CACDFEE3CD64}"/>
          </ac:spMkLst>
        </pc:spChg>
        <pc:spChg chg="add mod">
          <ac:chgData name="" userId="a4550a0d24228c0a" providerId="LiveId" clId="{FED026DC-C2FD-4294-88C2-12154303414D}" dt="2022-11-03T23:57:55.603" v="13070" actId="14100"/>
          <ac:spMkLst>
            <pc:docMk/>
            <pc:sldMk cId="3269025342" sldId="281"/>
            <ac:spMk id="29" creationId="{DB3990CC-A71B-497F-9D9A-63DB50F34E2C}"/>
          </ac:spMkLst>
        </pc:spChg>
        <pc:spChg chg="add mod">
          <ac:chgData name="" userId="a4550a0d24228c0a" providerId="LiveId" clId="{FED026DC-C2FD-4294-88C2-12154303414D}" dt="2022-11-04T00:38:53.289" v="13279" actId="1076"/>
          <ac:spMkLst>
            <pc:docMk/>
            <pc:sldMk cId="3269025342" sldId="281"/>
            <ac:spMk id="30" creationId="{270825CD-DCA1-4922-9BBC-F37F18CBE8DC}"/>
          </ac:spMkLst>
        </pc:spChg>
        <pc:spChg chg="add mod ord">
          <ac:chgData name="" userId="a4550a0d24228c0a" providerId="LiveId" clId="{FED026DC-C2FD-4294-88C2-12154303414D}" dt="2022-11-03T23:57:52.962" v="13069" actId="14100"/>
          <ac:spMkLst>
            <pc:docMk/>
            <pc:sldMk cId="3269025342" sldId="281"/>
            <ac:spMk id="31" creationId="{C90BA8DC-BB2C-45D6-89D3-97FDFE95492E}"/>
          </ac:spMkLst>
        </pc:spChg>
        <pc:spChg chg="add mod">
          <ac:chgData name="" userId="a4550a0d24228c0a" providerId="LiveId" clId="{FED026DC-C2FD-4294-88C2-12154303414D}" dt="2022-11-04T00:38:43.408" v="13277" actId="1076"/>
          <ac:spMkLst>
            <pc:docMk/>
            <pc:sldMk cId="3269025342" sldId="281"/>
            <ac:spMk id="35" creationId="{BEDC791B-71E7-420C-B76F-FF0D35EC5958}"/>
          </ac:spMkLst>
        </pc:spChg>
        <pc:spChg chg="add mod">
          <ac:chgData name="" userId="a4550a0d24228c0a" providerId="LiveId" clId="{FED026DC-C2FD-4294-88C2-12154303414D}" dt="2022-11-04T00:38:47.708" v="13278" actId="1076"/>
          <ac:spMkLst>
            <pc:docMk/>
            <pc:sldMk cId="3269025342" sldId="281"/>
            <ac:spMk id="36" creationId="{68CAA1EC-2442-4A04-B897-DE2FF3AAC345}"/>
          </ac:spMkLst>
        </pc:spChg>
        <pc:spChg chg="add mod">
          <ac:chgData name="" userId="a4550a0d24228c0a" providerId="LiveId" clId="{FED026DC-C2FD-4294-88C2-12154303414D}" dt="2022-11-03T23:56:51.060" v="13051" actId="571"/>
          <ac:spMkLst>
            <pc:docMk/>
            <pc:sldMk cId="3269025342" sldId="281"/>
            <ac:spMk id="38" creationId="{E284D4D7-0897-4DBE-A226-B6C0F4029976}"/>
          </ac:spMkLst>
        </pc:spChg>
        <pc:grpChg chg="add del mod">
          <ac:chgData name="" userId="a4550a0d24228c0a" providerId="LiveId" clId="{FED026DC-C2FD-4294-88C2-12154303414D}" dt="2022-11-03T08:30:01.646" v="11301" actId="165"/>
          <ac:grpSpMkLst>
            <pc:docMk/>
            <pc:sldMk cId="3269025342" sldId="281"/>
            <ac:grpSpMk id="4" creationId="{130FF928-548F-4BB7-8DBF-C1F8EFD23319}"/>
          </ac:grpSpMkLst>
        </pc:grpChg>
        <pc:grpChg chg="add mod">
          <ac:chgData name="" userId="a4550a0d24228c0a" providerId="LiveId" clId="{FED026DC-C2FD-4294-88C2-12154303414D}" dt="2022-11-03T23:24:48.239" v="12625" actId="1076"/>
          <ac:grpSpMkLst>
            <pc:docMk/>
            <pc:sldMk cId="3269025342" sldId="281"/>
            <ac:grpSpMk id="5" creationId="{9D1A419A-FA85-47C8-9CFE-8B30BE109C87}"/>
          </ac:grpSpMkLst>
        </pc:grpChg>
        <pc:grpChg chg="add mod">
          <ac:chgData name="" userId="a4550a0d24228c0a" providerId="LiveId" clId="{FED026DC-C2FD-4294-88C2-12154303414D}" dt="2022-11-03T23:14:46.385" v="12424" actId="164"/>
          <ac:grpSpMkLst>
            <pc:docMk/>
            <pc:sldMk cId="3269025342" sldId="281"/>
            <ac:grpSpMk id="7" creationId="{78FB99C6-869C-46D9-8F53-2A99E5126ED4}"/>
          </ac:grpSpMkLst>
        </pc:grpChg>
        <pc:grpChg chg="add del mod">
          <ac:chgData name="" userId="a4550a0d24228c0a" providerId="LiveId" clId="{FED026DC-C2FD-4294-88C2-12154303414D}" dt="2022-11-03T23:17:11.211" v="12456" actId="478"/>
          <ac:grpSpMkLst>
            <pc:docMk/>
            <pc:sldMk cId="3269025342" sldId="281"/>
            <ac:grpSpMk id="8" creationId="{E317ADCB-50EE-47EA-BC6E-3AC0E75E194E}"/>
          </ac:grpSpMkLst>
        </pc:grpChg>
        <pc:grpChg chg="add del mod">
          <ac:chgData name="" userId="a4550a0d24228c0a" providerId="LiveId" clId="{FED026DC-C2FD-4294-88C2-12154303414D}" dt="2022-11-03T07:08:50.190" v="9488" actId="478"/>
          <ac:grpSpMkLst>
            <pc:docMk/>
            <pc:sldMk cId="3269025342" sldId="281"/>
            <ac:grpSpMk id="9" creationId="{ACC4F696-573D-43C3-83A4-E70A028F8285}"/>
          </ac:grpSpMkLst>
        </pc:grpChg>
        <pc:grpChg chg="add del mod">
          <ac:chgData name="" userId="a4550a0d24228c0a" providerId="LiveId" clId="{FED026DC-C2FD-4294-88C2-12154303414D}" dt="2022-11-03T23:22:44.656" v="12588" actId="165"/>
          <ac:grpSpMkLst>
            <pc:docMk/>
            <pc:sldMk cId="3269025342" sldId="281"/>
            <ac:grpSpMk id="11" creationId="{0E203368-3230-4387-BFF2-17C35A9ED9A8}"/>
          </ac:grpSpMkLst>
        </pc:grpChg>
        <pc:grpChg chg="add del">
          <ac:chgData name="" userId="a4550a0d24228c0a" providerId="LiveId" clId="{FED026DC-C2FD-4294-88C2-12154303414D}" dt="2022-11-03T08:27:51.406" v="11250"/>
          <ac:grpSpMkLst>
            <pc:docMk/>
            <pc:sldMk cId="3269025342" sldId="281"/>
            <ac:grpSpMk id="12" creationId="{55406CF5-1765-403A-A5AD-A9942EC0DD3D}"/>
          </ac:grpSpMkLst>
        </pc:grpChg>
        <pc:grpChg chg="add del mod">
          <ac:chgData name="" userId="a4550a0d24228c0a" providerId="LiveId" clId="{FED026DC-C2FD-4294-88C2-12154303414D}" dt="2022-11-03T23:25:08.056" v="12632" actId="165"/>
          <ac:grpSpMkLst>
            <pc:docMk/>
            <pc:sldMk cId="3269025342" sldId="281"/>
            <ac:grpSpMk id="13" creationId="{3504D231-0E4A-4F0A-9D62-0A510AA53772}"/>
          </ac:grpSpMkLst>
        </pc:grpChg>
        <pc:grpChg chg="add del mod">
          <ac:chgData name="" userId="a4550a0d24228c0a" providerId="LiveId" clId="{FED026DC-C2FD-4294-88C2-12154303414D}" dt="2022-11-03T23:14:12.385" v="12416" actId="478"/>
          <ac:grpSpMkLst>
            <pc:docMk/>
            <pc:sldMk cId="3269025342" sldId="281"/>
            <ac:grpSpMk id="14" creationId="{5B3A12BF-1E48-4633-A99B-90CBB0A2993E}"/>
          </ac:grpSpMkLst>
        </pc:grpChg>
        <pc:grpChg chg="add del mod">
          <ac:chgData name="" userId="a4550a0d24228c0a" providerId="LiveId" clId="{FED026DC-C2FD-4294-88C2-12154303414D}" dt="2022-11-03T23:17:10.849" v="12455" actId="478"/>
          <ac:grpSpMkLst>
            <pc:docMk/>
            <pc:sldMk cId="3269025342" sldId="281"/>
            <ac:grpSpMk id="21" creationId="{86CEF52F-E932-44B5-85AF-4FBD7AF34B0B}"/>
          </ac:grpSpMkLst>
        </pc:grpChg>
        <pc:grpChg chg="add mod">
          <ac:chgData name="" userId="a4550a0d24228c0a" providerId="LiveId" clId="{FED026DC-C2FD-4294-88C2-12154303414D}" dt="2022-11-03T23:57:02.061" v="13056" actId="1076"/>
          <ac:grpSpMkLst>
            <pc:docMk/>
            <pc:sldMk cId="3269025342" sldId="281"/>
            <ac:grpSpMk id="32" creationId="{FF12B74E-4A1E-4226-87D7-37032042BDE4}"/>
          </ac:grpSpMkLst>
        </pc:grpChg>
        <pc:grpChg chg="add mod">
          <ac:chgData name="" userId="a4550a0d24228c0a" providerId="LiveId" clId="{FED026DC-C2FD-4294-88C2-12154303414D}" dt="2022-11-03T23:57:49.240" v="13068" actId="14100"/>
          <ac:grpSpMkLst>
            <pc:docMk/>
            <pc:sldMk cId="3269025342" sldId="281"/>
            <ac:grpSpMk id="33" creationId="{4A762027-CA9A-4C9A-9948-5D4808D2B54B}"/>
          </ac:grpSpMkLst>
        </pc:grpChg>
        <pc:grpChg chg="add mod">
          <ac:chgData name="" userId="a4550a0d24228c0a" providerId="LiveId" clId="{FED026DC-C2FD-4294-88C2-12154303414D}" dt="2022-11-03T23:59:31.478" v="13101" actId="1076"/>
          <ac:grpSpMkLst>
            <pc:docMk/>
            <pc:sldMk cId="3269025342" sldId="281"/>
            <ac:grpSpMk id="34" creationId="{EEC31E6A-B0EC-489B-9ADC-AF3EFF739C0A}"/>
          </ac:grpSpMkLst>
        </pc:grpChg>
        <pc:grpChg chg="add mod">
          <ac:chgData name="" userId="a4550a0d24228c0a" providerId="LiveId" clId="{FED026DC-C2FD-4294-88C2-12154303414D}" dt="2022-11-03T23:57:17.557" v="13060" actId="1076"/>
          <ac:grpSpMkLst>
            <pc:docMk/>
            <pc:sldMk cId="3269025342" sldId="281"/>
            <ac:grpSpMk id="39" creationId="{B3916131-6076-419F-9E79-44E9F8870AEF}"/>
          </ac:grpSpMkLst>
        </pc:grpChg>
        <pc:picChg chg="add mod modCrop">
          <ac:chgData name="" userId="a4550a0d24228c0a" providerId="LiveId" clId="{FED026DC-C2FD-4294-88C2-12154303414D}" dt="2022-11-03T23:14:07.535" v="12413" actId="1076"/>
          <ac:picMkLst>
            <pc:docMk/>
            <pc:sldMk cId="3269025342" sldId="281"/>
            <ac:picMk id="2" creationId="{C372F314-2C4B-4905-AB4E-F26C8C222963}"/>
          </ac:picMkLst>
        </pc:picChg>
        <pc:picChg chg="add del mod topLvl modCrop">
          <ac:chgData name="" userId="a4550a0d24228c0a" providerId="LiveId" clId="{FED026DC-C2FD-4294-88C2-12154303414D}" dt="2022-11-03T23:59:30.016" v="13099" actId="478"/>
          <ac:picMkLst>
            <pc:docMk/>
            <pc:sldMk cId="3269025342" sldId="281"/>
            <ac:picMk id="9" creationId="{DE00BB7B-590F-42B5-901D-7EC578DBC0F5}"/>
          </ac:picMkLst>
        </pc:picChg>
        <pc:picChg chg="add mod topLvl modCrop">
          <ac:chgData name="" userId="a4550a0d24228c0a" providerId="LiveId" clId="{FED026DC-C2FD-4294-88C2-12154303414D}" dt="2022-11-03T23:59:33.462" v="13102" actId="1076"/>
          <ac:picMkLst>
            <pc:docMk/>
            <pc:sldMk cId="3269025342" sldId="281"/>
            <ac:picMk id="10" creationId="{397A60E1-FCE5-41FC-883A-203BC6CCFE67}"/>
          </ac:picMkLst>
        </pc:picChg>
        <pc:picChg chg="mod topLvl modCrop">
          <ac:chgData name="" userId="a4550a0d24228c0a" providerId="LiveId" clId="{FED026DC-C2FD-4294-88C2-12154303414D}" dt="2022-11-03T23:14:46.385" v="12424" actId="164"/>
          <ac:picMkLst>
            <pc:docMk/>
            <pc:sldMk cId="3269025342" sldId="281"/>
            <ac:picMk id="17" creationId="{A3BB80A5-1B8A-485D-8CBD-5CBFE75E98AC}"/>
          </ac:picMkLst>
        </pc:picChg>
        <pc:picChg chg="add mod ord modCrop">
          <ac:chgData name="" userId="a4550a0d24228c0a" providerId="LiveId" clId="{FED026DC-C2FD-4294-88C2-12154303414D}" dt="2022-11-03T23:56:28.837" v="13040" actId="1076"/>
          <ac:picMkLst>
            <pc:docMk/>
            <pc:sldMk cId="3269025342" sldId="281"/>
            <ac:picMk id="22" creationId="{EEE8BE62-BF4D-4E4F-994D-215966A42DA8}"/>
          </ac:picMkLst>
        </pc:picChg>
        <pc:picChg chg="add mod modCrop">
          <ac:chgData name="" userId="a4550a0d24228c0a" providerId="LiveId" clId="{FED026DC-C2FD-4294-88C2-12154303414D}" dt="2022-11-03T23:59:26.878" v="13097" actId="732"/>
          <ac:picMkLst>
            <pc:docMk/>
            <pc:sldMk cId="3269025342" sldId="281"/>
            <ac:picMk id="23" creationId="{612A42CB-A669-4D0D-9A6C-5C21828C6588}"/>
          </ac:picMkLst>
        </pc:picChg>
        <pc:picChg chg="add mod">
          <ac:chgData name="" userId="a4550a0d24228c0a" providerId="LiveId" clId="{FED026DC-C2FD-4294-88C2-12154303414D}" dt="2022-11-03T23:56:58.963" v="13055" actId="164"/>
          <ac:picMkLst>
            <pc:docMk/>
            <pc:sldMk cId="3269025342" sldId="281"/>
            <ac:picMk id="37" creationId="{AC779216-D1A9-455E-894E-EE3EEB4495E4}"/>
          </ac:picMkLst>
        </pc:picChg>
        <pc:picChg chg="add mod modCrop">
          <ac:chgData name="" userId="a4550a0d24228c0a" providerId="LiveId" clId="{FED026DC-C2FD-4294-88C2-12154303414D}" dt="2022-11-03T23:59:43.377" v="13104" actId="1076"/>
          <ac:picMkLst>
            <pc:docMk/>
            <pc:sldMk cId="3269025342" sldId="281"/>
            <ac:picMk id="40" creationId="{E0C11DD7-7FE9-425E-8237-E5D225AAB20E}"/>
          </ac:picMkLst>
        </pc:picChg>
      </pc:sldChg>
      <pc:sldChg chg="add del">
        <pc:chgData name="" userId="a4550a0d24228c0a" providerId="LiveId" clId="{FED026DC-C2FD-4294-88C2-12154303414D}" dt="2022-11-03T07:19:18.473" v="9908"/>
        <pc:sldMkLst>
          <pc:docMk/>
          <pc:sldMk cId="1840207795" sldId="282"/>
        </pc:sldMkLst>
      </pc:sldChg>
      <pc:sldChg chg="addSp delSp modSp add">
        <pc:chgData name="" userId="a4550a0d24228c0a" providerId="LiveId" clId="{FED026DC-C2FD-4294-88C2-12154303414D}" dt="2022-11-03T10:28:31.604" v="11728" actId="1076"/>
        <pc:sldMkLst>
          <pc:docMk/>
          <pc:sldMk cId="1885758802" sldId="282"/>
        </pc:sldMkLst>
        <pc:spChg chg="mod">
          <ac:chgData name="" userId="a4550a0d24228c0a" providerId="LiveId" clId="{FED026DC-C2FD-4294-88C2-12154303414D}" dt="2022-11-03T07:21:02.596" v="9931" actId="1076"/>
          <ac:spMkLst>
            <pc:docMk/>
            <pc:sldMk cId="1885758802" sldId="282"/>
            <ac:spMk id="5" creationId="{0F1CE4F9-1474-48C2-A16C-718C5B845F79}"/>
          </ac:spMkLst>
        </pc:spChg>
        <pc:spChg chg="mod">
          <ac:chgData name="" userId="a4550a0d24228c0a" providerId="LiveId" clId="{FED026DC-C2FD-4294-88C2-12154303414D}" dt="2022-11-03T07:20:15.716" v="9923" actId="1076"/>
          <ac:spMkLst>
            <pc:docMk/>
            <pc:sldMk cId="1885758802" sldId="282"/>
            <ac:spMk id="6" creationId="{58792CCC-08CE-4BB0-9FC3-FF439D3F90C9}"/>
          </ac:spMkLst>
        </pc:spChg>
        <pc:spChg chg="mod">
          <ac:chgData name="" userId="a4550a0d24228c0a" providerId="LiveId" clId="{FED026DC-C2FD-4294-88C2-12154303414D}" dt="2022-11-03T09:10:46.633" v="11310" actId="20577"/>
          <ac:spMkLst>
            <pc:docMk/>
            <pc:sldMk cId="1885758802" sldId="282"/>
            <ac:spMk id="7" creationId="{C8A7A46F-DE32-41C4-9D8E-D2FE88457E4A}"/>
          </ac:spMkLst>
        </pc:spChg>
        <pc:spChg chg="mod">
          <ac:chgData name="" userId="a4550a0d24228c0a" providerId="LiveId" clId="{FED026DC-C2FD-4294-88C2-12154303414D}" dt="2022-11-03T07:20:47.053" v="9929" actId="1076"/>
          <ac:spMkLst>
            <pc:docMk/>
            <pc:sldMk cId="1885758802" sldId="282"/>
            <ac:spMk id="13" creationId="{EC5B7C19-9BA3-4659-BBF0-B3F73E4C01FC}"/>
          </ac:spMkLst>
        </pc:spChg>
        <pc:spChg chg="mod">
          <ac:chgData name="" userId="a4550a0d24228c0a" providerId="LiveId" clId="{FED026DC-C2FD-4294-88C2-12154303414D}" dt="2022-11-03T10:28:31.604" v="11728" actId="1076"/>
          <ac:spMkLst>
            <pc:docMk/>
            <pc:sldMk cId="1885758802" sldId="282"/>
            <ac:spMk id="18" creationId="{9E2AA0F2-935C-40EE-B922-08DCD5385786}"/>
          </ac:spMkLst>
        </pc:spChg>
        <pc:spChg chg="mod">
          <ac:chgData name="" userId="a4550a0d24228c0a" providerId="LiveId" clId="{FED026DC-C2FD-4294-88C2-12154303414D}" dt="2022-11-03T07:21:00.102" v="9930" actId="1076"/>
          <ac:spMkLst>
            <pc:docMk/>
            <pc:sldMk cId="1885758802" sldId="282"/>
            <ac:spMk id="20" creationId="{FAF13124-0673-4283-B0A8-9A51BBD085DC}"/>
          </ac:spMkLst>
        </pc:spChg>
        <pc:spChg chg="add del">
          <ac:chgData name="" userId="a4550a0d24228c0a" providerId="LiveId" clId="{FED026DC-C2FD-4294-88C2-12154303414D}" dt="2022-11-03T07:20:06.880" v="9921" actId="478"/>
          <ac:spMkLst>
            <pc:docMk/>
            <pc:sldMk cId="1885758802" sldId="282"/>
            <ac:spMk id="23" creationId="{09E6C3BE-BD79-4A88-81B2-6A3CEFB4E6E2}"/>
          </ac:spMkLst>
        </pc:spChg>
        <pc:spChg chg="mod">
          <ac:chgData name="" userId="a4550a0d24228c0a" providerId="LiveId" clId="{FED026DC-C2FD-4294-88C2-12154303414D}" dt="2022-11-03T07:21:00.102" v="9930" actId="1076"/>
          <ac:spMkLst>
            <pc:docMk/>
            <pc:sldMk cId="1885758802" sldId="282"/>
            <ac:spMk id="24" creationId="{97256CC0-1C5B-4450-8C06-21D0BB2DAD60}"/>
          </ac:spMkLst>
        </pc:spChg>
        <pc:spChg chg="add">
          <ac:chgData name="" userId="a4550a0d24228c0a" providerId="LiveId" clId="{FED026DC-C2FD-4294-88C2-12154303414D}" dt="2022-11-03T07:20:27.698" v="9925"/>
          <ac:spMkLst>
            <pc:docMk/>
            <pc:sldMk cId="1885758802" sldId="282"/>
            <ac:spMk id="28" creationId="{9F8728C1-ABE1-4CFC-AE65-D6098994C4FA}"/>
          </ac:spMkLst>
        </pc:spChg>
        <pc:spChg chg="add">
          <ac:chgData name="" userId="a4550a0d24228c0a" providerId="LiveId" clId="{FED026DC-C2FD-4294-88C2-12154303414D}" dt="2022-11-03T07:20:27.698" v="9925"/>
          <ac:spMkLst>
            <pc:docMk/>
            <pc:sldMk cId="1885758802" sldId="282"/>
            <ac:spMk id="29" creationId="{5EE7D711-75C4-4AF3-BDAF-48E5C989101A}"/>
          </ac:spMkLst>
        </pc:spChg>
        <pc:spChg chg="mod">
          <ac:chgData name="" userId="a4550a0d24228c0a" providerId="LiveId" clId="{FED026DC-C2FD-4294-88C2-12154303414D}" dt="2022-11-03T07:21:00.102" v="9930" actId="1076"/>
          <ac:spMkLst>
            <pc:docMk/>
            <pc:sldMk cId="1885758802" sldId="282"/>
            <ac:spMk id="30" creationId="{3C89BBFA-A149-41EB-B4DA-E0A9D9AE3B45}"/>
          </ac:spMkLst>
        </pc:spChg>
        <pc:spChg chg="mod">
          <ac:chgData name="" userId="a4550a0d24228c0a" providerId="LiveId" clId="{FED026DC-C2FD-4294-88C2-12154303414D}" dt="2022-11-03T07:21:00.102" v="9930" actId="1076"/>
          <ac:spMkLst>
            <pc:docMk/>
            <pc:sldMk cId="1885758802" sldId="282"/>
            <ac:spMk id="1028" creationId="{C97106AD-A029-4D27-9459-113719109285}"/>
          </ac:spMkLst>
        </pc:spChg>
        <pc:grpChg chg="del mod">
          <ac:chgData name="" userId="a4550a0d24228c0a" providerId="LiveId" clId="{FED026DC-C2FD-4294-88C2-12154303414D}" dt="2022-11-03T07:20:27.419" v="9924" actId="478"/>
          <ac:grpSpMkLst>
            <pc:docMk/>
            <pc:sldMk cId="1885758802" sldId="282"/>
            <ac:grpSpMk id="4" creationId="{01F0C876-FB04-4FD0-8A50-F2379EECD84F}"/>
          </ac:grpSpMkLst>
        </pc:grpChg>
        <pc:grpChg chg="del">
          <ac:chgData name="" userId="a4550a0d24228c0a" providerId="LiveId" clId="{FED026DC-C2FD-4294-88C2-12154303414D}" dt="2022-11-03T07:19:36.337" v="9915" actId="478"/>
          <ac:grpSpMkLst>
            <pc:docMk/>
            <pc:sldMk cId="1885758802" sldId="282"/>
            <ac:grpSpMk id="25" creationId="{61C5AA73-709E-4415-8FC6-796FC282EE48}"/>
          </ac:grpSpMkLst>
        </pc:grpChg>
        <pc:grpChg chg="add del mod">
          <ac:chgData name="" userId="a4550a0d24228c0a" providerId="LiveId" clId="{FED026DC-C2FD-4294-88C2-12154303414D}" dt="2022-11-03T09:12:03.733" v="11311" actId="478"/>
          <ac:grpSpMkLst>
            <pc:docMk/>
            <pc:sldMk cId="1885758802" sldId="282"/>
            <ac:grpSpMk id="31" creationId="{C105C5C6-C6FB-49C1-8E66-E356757EBCFF}"/>
          </ac:grpSpMkLst>
        </pc:grpChg>
        <pc:grpChg chg="mod">
          <ac:chgData name="" userId="a4550a0d24228c0a" providerId="LiveId" clId="{FED026DC-C2FD-4294-88C2-12154303414D}" dt="2022-11-03T07:20:42.181" v="9928" actId="1076"/>
          <ac:grpSpMkLst>
            <pc:docMk/>
            <pc:sldMk cId="1885758802" sldId="282"/>
            <ac:grpSpMk id="57" creationId="{2E658D27-C4EA-4CE0-902C-E03E5AE67366}"/>
          </ac:grpSpMkLst>
        </pc:grpChg>
        <pc:graphicFrameChg chg="mod">
          <ac:chgData name="" userId="a4550a0d24228c0a" providerId="LiveId" clId="{FED026DC-C2FD-4294-88C2-12154303414D}" dt="2022-11-03T07:21:00.102" v="9930" actId="1076"/>
          <ac:graphicFrameMkLst>
            <pc:docMk/>
            <pc:sldMk cId="1885758802" sldId="282"/>
            <ac:graphicFrameMk id="40" creationId="{58DCD058-7856-4E1D-A11A-9E82036640A2}"/>
          </ac:graphicFrameMkLst>
        </pc:graphicFrameChg>
        <pc:cxnChg chg="mod">
          <ac:chgData name="" userId="a4550a0d24228c0a" providerId="LiveId" clId="{FED026DC-C2FD-4294-88C2-12154303414D}" dt="2022-11-03T10:28:31.604" v="11728" actId="1076"/>
          <ac:cxnSpMkLst>
            <pc:docMk/>
            <pc:sldMk cId="1885758802" sldId="282"/>
            <ac:cxnSpMk id="22" creationId="{92FFB835-823D-40B0-81DE-9792FB923A18}"/>
          </ac:cxnSpMkLst>
        </pc:cxnChg>
        <pc:cxnChg chg="mod">
          <ac:chgData name="" userId="a4550a0d24228c0a" providerId="LiveId" clId="{FED026DC-C2FD-4294-88C2-12154303414D}" dt="2022-11-03T07:21:00.102" v="9930" actId="1076"/>
          <ac:cxnSpMkLst>
            <pc:docMk/>
            <pc:sldMk cId="1885758802" sldId="282"/>
            <ac:cxnSpMk id="44" creationId="{B47A9A3D-5DDD-4CF7-B3D4-59FE9EDEBE8F}"/>
          </ac:cxnSpMkLst>
        </pc:cxnChg>
      </pc:sldChg>
      <pc:sldChg chg="addSp delSp modSp add ord">
        <pc:chgData name="" userId="a4550a0d24228c0a" providerId="LiveId" clId="{FED026DC-C2FD-4294-88C2-12154303414D}" dt="2022-11-04T00:49:01.440" v="13328" actId="1076"/>
        <pc:sldMkLst>
          <pc:docMk/>
          <pc:sldMk cId="3207226868" sldId="283"/>
        </pc:sldMkLst>
        <pc:spChg chg="add mod topLvl">
          <ac:chgData name="" userId="a4550a0d24228c0a" providerId="LiveId" clId="{FED026DC-C2FD-4294-88C2-12154303414D}" dt="2022-11-04T00:48:57.904" v="13327" actId="1076"/>
          <ac:spMkLst>
            <pc:docMk/>
            <pc:sldMk cId="3207226868" sldId="283"/>
            <ac:spMk id="13" creationId="{9C96A33C-E709-49E8-8155-462C27CC21E5}"/>
          </ac:spMkLst>
        </pc:spChg>
        <pc:spChg chg="del topLvl">
          <ac:chgData name="" userId="a4550a0d24228c0a" providerId="LiveId" clId="{FED026DC-C2FD-4294-88C2-12154303414D}" dt="2022-11-03T08:02:52.984" v="10997" actId="478"/>
          <ac:spMkLst>
            <pc:docMk/>
            <pc:sldMk cId="3207226868" sldId="283"/>
            <ac:spMk id="20" creationId="{27D59FF3-DDDE-4A2D-A0A7-969D373853AF}"/>
          </ac:spMkLst>
        </pc:spChg>
        <pc:spChg chg="mod topLvl">
          <ac:chgData name="" userId="a4550a0d24228c0a" providerId="LiveId" clId="{FED026DC-C2FD-4294-88C2-12154303414D}" dt="2022-11-03T08:03:32.372" v="11038" actId="20577"/>
          <ac:spMkLst>
            <pc:docMk/>
            <pc:sldMk cId="3207226868" sldId="283"/>
            <ac:spMk id="21" creationId="{13E3E084-FECB-4602-A9D2-FFBDF74F12B8}"/>
          </ac:spMkLst>
        </pc:spChg>
        <pc:spChg chg="mod">
          <ac:chgData name="" userId="a4550a0d24228c0a" providerId="LiveId" clId="{FED026DC-C2FD-4294-88C2-12154303414D}" dt="2022-11-03T08:10:30.407" v="11205" actId="14100"/>
          <ac:spMkLst>
            <pc:docMk/>
            <pc:sldMk cId="3207226868" sldId="283"/>
            <ac:spMk id="22" creationId="{47964E3A-810A-419B-99DA-CE3CBA664CF0}"/>
          </ac:spMkLst>
        </pc:spChg>
        <pc:grpChg chg="add mod">
          <ac:chgData name="" userId="a4550a0d24228c0a" providerId="LiveId" clId="{FED026DC-C2FD-4294-88C2-12154303414D}" dt="2022-11-03T08:03:49.783" v="11040" actId="1076"/>
          <ac:grpSpMkLst>
            <pc:docMk/>
            <pc:sldMk cId="3207226868" sldId="283"/>
            <ac:grpSpMk id="4" creationId="{C504D186-DAF3-4C2E-B7D1-EB90922C1B1C}"/>
          </ac:grpSpMkLst>
        </pc:grpChg>
        <pc:grpChg chg="add del mod">
          <ac:chgData name="" userId="a4550a0d24228c0a" providerId="LiveId" clId="{FED026DC-C2FD-4294-88C2-12154303414D}" dt="2022-11-04T00:48:33.056" v="13320" actId="478"/>
          <ac:grpSpMkLst>
            <pc:docMk/>
            <pc:sldMk cId="3207226868" sldId="283"/>
            <ac:grpSpMk id="7" creationId="{2D2AC7B1-FB72-4465-B50D-35D97B54AA8F}"/>
          </ac:grpSpMkLst>
        </pc:grpChg>
        <pc:grpChg chg="add mod">
          <ac:chgData name="" userId="a4550a0d24228c0a" providerId="LiveId" clId="{FED026DC-C2FD-4294-88C2-12154303414D}" dt="2022-11-04T00:49:01.440" v="13328" actId="1076"/>
          <ac:grpSpMkLst>
            <pc:docMk/>
            <pc:sldMk cId="3207226868" sldId="283"/>
            <ac:grpSpMk id="9" creationId="{B962413B-52CB-4D02-A387-56CD6AFD50CD}"/>
          </ac:grpSpMkLst>
        </pc:grpChg>
        <pc:grpChg chg="mod">
          <ac:chgData name="" userId="a4550a0d24228c0a" providerId="LiveId" clId="{FED026DC-C2FD-4294-88C2-12154303414D}" dt="2022-11-03T08:03:07.344" v="11001" actId="164"/>
          <ac:grpSpMkLst>
            <pc:docMk/>
            <pc:sldMk cId="3207226868" sldId="283"/>
            <ac:grpSpMk id="10" creationId="{F2C2E9F2-0CDC-41EF-AD17-A0611C926751}"/>
          </ac:grpSpMkLst>
        </pc:grpChg>
        <pc:grpChg chg="del">
          <ac:chgData name="" userId="a4550a0d24228c0a" providerId="LiveId" clId="{FED026DC-C2FD-4294-88C2-12154303414D}" dt="2022-11-03T08:02:40.881" v="10978" actId="478"/>
          <ac:grpSpMkLst>
            <pc:docMk/>
            <pc:sldMk cId="3207226868" sldId="283"/>
            <ac:grpSpMk id="17" creationId="{6319109F-E8C4-4AB2-A88C-5AFF7439A8B0}"/>
          </ac:grpSpMkLst>
        </pc:grpChg>
        <pc:grpChg chg="del">
          <ac:chgData name="" userId="a4550a0d24228c0a" providerId="LiveId" clId="{FED026DC-C2FD-4294-88C2-12154303414D}" dt="2022-11-03T08:02:52.984" v="10997" actId="478"/>
          <ac:grpSpMkLst>
            <pc:docMk/>
            <pc:sldMk cId="3207226868" sldId="283"/>
            <ac:grpSpMk id="18" creationId="{40990533-BCCB-4198-90B1-2D776660B37E}"/>
          </ac:grpSpMkLst>
        </pc:grpChg>
        <pc:picChg chg="add del mod topLvl">
          <ac:chgData name="" userId="a4550a0d24228c0a" providerId="LiveId" clId="{FED026DC-C2FD-4294-88C2-12154303414D}" dt="2022-11-04T00:48:33.056" v="13320" actId="478"/>
          <ac:picMkLst>
            <pc:docMk/>
            <pc:sldMk cId="3207226868" sldId="283"/>
            <ac:picMk id="6" creationId="{CBDB7E23-E882-40E7-AD06-7D97F80E45A7}"/>
          </ac:picMkLst>
        </pc:picChg>
        <pc:picChg chg="add mod ord">
          <ac:chgData name="" userId="a4550a0d24228c0a" providerId="LiveId" clId="{FED026DC-C2FD-4294-88C2-12154303414D}" dt="2022-11-04T00:48:52.495" v="13325" actId="164"/>
          <ac:picMkLst>
            <pc:docMk/>
            <pc:sldMk cId="3207226868" sldId="283"/>
            <ac:picMk id="8" creationId="{080E2BD9-B73B-49E8-9793-DDFCDEA18B1A}"/>
          </ac:picMkLst>
        </pc:picChg>
      </pc:sldChg>
      <pc:sldChg chg="addSp delSp modSp add">
        <pc:chgData name="" userId="a4550a0d24228c0a" providerId="LiveId" clId="{FED026DC-C2FD-4294-88C2-12154303414D}" dt="2022-11-03T15:49:00.473" v="12261" actId="14100"/>
        <pc:sldMkLst>
          <pc:docMk/>
          <pc:sldMk cId="2805200446" sldId="284"/>
        </pc:sldMkLst>
        <pc:spChg chg="mod">
          <ac:chgData name="" userId="a4550a0d24228c0a" providerId="LiveId" clId="{FED026DC-C2FD-4294-88C2-12154303414D}" dt="2022-11-03T15:48:48.632" v="12259" actId="1076"/>
          <ac:spMkLst>
            <pc:docMk/>
            <pc:sldMk cId="2805200446" sldId="284"/>
            <ac:spMk id="9" creationId="{C93A9EDE-721F-43DC-9DB6-6727683B71BD}"/>
          </ac:spMkLst>
        </pc:spChg>
        <pc:spChg chg="mod">
          <ac:chgData name="" userId="a4550a0d24228c0a" providerId="LiveId" clId="{FED026DC-C2FD-4294-88C2-12154303414D}" dt="2022-11-03T15:48:52.920" v="12260" actId="1076"/>
          <ac:spMkLst>
            <pc:docMk/>
            <pc:sldMk cId="2805200446" sldId="284"/>
            <ac:spMk id="13" creationId="{43EA9B01-C898-4163-BB32-843992B47334}"/>
          </ac:spMkLst>
        </pc:spChg>
        <pc:grpChg chg="add mod ord">
          <ac:chgData name="" userId="a4550a0d24228c0a" providerId="LiveId" clId="{FED026DC-C2FD-4294-88C2-12154303414D}" dt="2022-11-03T15:49:00.473" v="12261" actId="14100"/>
          <ac:grpSpMkLst>
            <pc:docMk/>
            <pc:sldMk cId="2805200446" sldId="284"/>
            <ac:grpSpMk id="2" creationId="{45316098-24C7-425A-9086-9DC9D6B48553}"/>
          </ac:grpSpMkLst>
        </pc:grpChg>
        <pc:grpChg chg="del">
          <ac:chgData name="" userId="a4550a0d24228c0a" providerId="LiveId" clId="{FED026DC-C2FD-4294-88C2-12154303414D}" dt="2022-11-03T15:47:00.327" v="12231" actId="478"/>
          <ac:grpSpMkLst>
            <pc:docMk/>
            <pc:sldMk cId="2805200446" sldId="284"/>
            <ac:grpSpMk id="16" creationId="{BAE39EFE-01F9-4101-B3A0-8552ECB297DA}"/>
          </ac:grpSpMkLst>
        </pc:grpChg>
        <pc:grpChg chg="add del mod">
          <ac:chgData name="" userId="a4550a0d24228c0a" providerId="LiveId" clId="{FED026DC-C2FD-4294-88C2-12154303414D}" dt="2022-11-03T15:47:31.558" v="12242" actId="1076"/>
          <ac:grpSpMkLst>
            <pc:docMk/>
            <pc:sldMk cId="2805200446" sldId="284"/>
            <ac:grpSpMk id="18" creationId="{958C012C-5AC5-41E1-8DC8-A3C390719701}"/>
          </ac:grpSpMkLst>
        </pc:grpChg>
        <pc:picChg chg="del">
          <ac:chgData name="" userId="a4550a0d24228c0a" providerId="LiveId" clId="{FED026DC-C2FD-4294-88C2-12154303414D}" dt="2022-11-03T15:47:00.892" v="12232" actId="478"/>
          <ac:picMkLst>
            <pc:docMk/>
            <pc:sldMk cId="2805200446" sldId="284"/>
            <ac:picMk id="5" creationId="{F02A1348-82E8-427D-A345-966204B43205}"/>
          </ac:picMkLst>
        </pc:picChg>
        <pc:picChg chg="add mod">
          <ac:chgData name="" userId="a4550a0d24228c0a" providerId="LiveId" clId="{FED026DC-C2FD-4294-88C2-12154303414D}" dt="2022-11-03T15:47:46.089" v="12246" actId="164"/>
          <ac:picMkLst>
            <pc:docMk/>
            <pc:sldMk cId="2805200446" sldId="284"/>
            <ac:picMk id="14" creationId="{B5745ECD-B41B-41B6-B326-69A3B499D332}"/>
          </ac:picMkLst>
        </pc:picChg>
        <pc:picChg chg="add mod modCrop">
          <ac:chgData name="" userId="a4550a0d24228c0a" providerId="LiveId" clId="{FED026DC-C2FD-4294-88C2-12154303414D}" dt="2022-11-03T15:48:22.969" v="12255" actId="14100"/>
          <ac:picMkLst>
            <pc:docMk/>
            <pc:sldMk cId="2805200446" sldId="284"/>
            <ac:picMk id="17" creationId="{A6E68A61-6E55-4787-AD76-FCD13CA19E7E}"/>
          </ac:picMkLst>
        </pc:picChg>
      </pc:sldChg>
      <pc:sldChg chg="addSp delSp modSp add">
        <pc:chgData name="" userId="a4550a0d24228c0a" providerId="LiveId" clId="{FED026DC-C2FD-4294-88C2-12154303414D}" dt="2022-11-04T00:46:59.592" v="13317" actId="1076"/>
        <pc:sldMkLst>
          <pc:docMk/>
          <pc:sldMk cId="1891170643" sldId="285"/>
        </pc:sldMkLst>
        <pc:spChg chg="mod">
          <ac:chgData name="" userId="a4550a0d24228c0a" providerId="LiveId" clId="{FED026DC-C2FD-4294-88C2-12154303414D}" dt="2022-11-03T23:32:15.962" v="12757" actId="207"/>
          <ac:spMkLst>
            <pc:docMk/>
            <pc:sldMk cId="1891170643" sldId="285"/>
            <ac:spMk id="6" creationId="{E6EC5CD9-6BB2-4482-BE78-6B3D3FEEA2A4}"/>
          </ac:spMkLst>
        </pc:spChg>
        <pc:spChg chg="mod">
          <ac:chgData name="" userId="a4550a0d24228c0a" providerId="LiveId" clId="{FED026DC-C2FD-4294-88C2-12154303414D}" dt="2022-11-03T23:16:39.029" v="12447" actId="6549"/>
          <ac:spMkLst>
            <pc:docMk/>
            <pc:sldMk cId="1891170643" sldId="285"/>
            <ac:spMk id="15" creationId="{8AAC6470-F5FF-4125-B19F-24A9578F3557}"/>
          </ac:spMkLst>
        </pc:spChg>
        <pc:spChg chg="add mod">
          <ac:chgData name="" userId="a4550a0d24228c0a" providerId="LiveId" clId="{FED026DC-C2FD-4294-88C2-12154303414D}" dt="2022-11-03T23:33:15.618" v="12783" actId="164"/>
          <ac:spMkLst>
            <pc:docMk/>
            <pc:sldMk cId="1891170643" sldId="285"/>
            <ac:spMk id="24" creationId="{8BA91A98-E392-417D-9600-168CF936F85D}"/>
          </ac:spMkLst>
        </pc:spChg>
        <pc:spChg chg="add mod topLvl">
          <ac:chgData name="" userId="a4550a0d24228c0a" providerId="LiveId" clId="{FED026DC-C2FD-4294-88C2-12154303414D}" dt="2022-11-03T23:33:15.618" v="12783" actId="164"/>
          <ac:spMkLst>
            <pc:docMk/>
            <pc:sldMk cId="1891170643" sldId="285"/>
            <ac:spMk id="29" creationId="{BBC21F5F-BF2D-4B1D-85D2-A1F9FFD3FD16}"/>
          </ac:spMkLst>
        </pc:spChg>
        <pc:spChg chg="add mod">
          <ac:chgData name="" userId="a4550a0d24228c0a" providerId="LiveId" clId="{FED026DC-C2FD-4294-88C2-12154303414D}" dt="2022-11-04T00:46:16.188" v="13304" actId="164"/>
          <ac:spMkLst>
            <pc:docMk/>
            <pc:sldMk cId="1891170643" sldId="285"/>
            <ac:spMk id="30" creationId="{310FFA94-3D37-4746-ADD7-E91181E2147F}"/>
          </ac:spMkLst>
        </pc:spChg>
        <pc:grpChg chg="del">
          <ac:chgData name="" userId="a4550a0d24228c0a" providerId="LiveId" clId="{FED026DC-C2FD-4294-88C2-12154303414D}" dt="2022-11-03T23:16:39.876" v="12448" actId="478"/>
          <ac:grpSpMkLst>
            <pc:docMk/>
            <pc:sldMk cId="1891170643" sldId="285"/>
            <ac:grpSpMk id="5" creationId="{9D1A419A-FA85-47C8-9CFE-8B30BE109C87}"/>
          </ac:grpSpMkLst>
        </pc:grpChg>
        <pc:grpChg chg="mod">
          <ac:chgData name="" userId="a4550a0d24228c0a" providerId="LiveId" clId="{FED026DC-C2FD-4294-88C2-12154303414D}" dt="2022-11-03T23:31:56.594" v="12753" actId="164"/>
          <ac:grpSpMkLst>
            <pc:docMk/>
            <pc:sldMk cId="1891170643" sldId="285"/>
            <ac:grpSpMk id="8" creationId="{E317ADCB-50EE-47EA-BC6E-3AC0E75E194E}"/>
          </ac:grpSpMkLst>
        </pc:grpChg>
        <pc:grpChg chg="add mod">
          <ac:chgData name="" userId="a4550a0d24228c0a" providerId="LiveId" clId="{FED026DC-C2FD-4294-88C2-12154303414D}" dt="2022-11-04T00:46:59.592" v="13317" actId="1076"/>
          <ac:grpSpMkLst>
            <pc:docMk/>
            <pc:sldMk cId="1891170643" sldId="285"/>
            <ac:grpSpMk id="10" creationId="{66594859-AD99-4635-9BEE-7BFCE20EFD31}"/>
          </ac:grpSpMkLst>
        </pc:grpChg>
        <pc:grpChg chg="add mod">
          <ac:chgData name="" userId="a4550a0d24228c0a" providerId="LiveId" clId="{FED026DC-C2FD-4294-88C2-12154303414D}" dt="2022-11-03T23:33:15.618" v="12783" actId="164"/>
          <ac:grpSpMkLst>
            <pc:docMk/>
            <pc:sldMk cId="1891170643" sldId="285"/>
            <ac:grpSpMk id="11" creationId="{BCEB1160-0E49-4EA9-A9EB-D87CA186C368}"/>
          </ac:grpSpMkLst>
        </pc:grpChg>
        <pc:grpChg chg="add mod">
          <ac:chgData name="" userId="a4550a0d24228c0a" providerId="LiveId" clId="{FED026DC-C2FD-4294-88C2-12154303414D}" dt="2022-11-03T23:32:55.761" v="12771" actId="164"/>
          <ac:grpSpMkLst>
            <pc:docMk/>
            <pc:sldMk cId="1891170643" sldId="285"/>
            <ac:grpSpMk id="12" creationId="{C662E08A-1D73-4B19-9882-951342197BF0}"/>
          </ac:grpSpMkLst>
        </pc:grpChg>
        <pc:grpChg chg="add del mod">
          <ac:chgData name="" userId="a4550a0d24228c0a" providerId="LiveId" clId="{FED026DC-C2FD-4294-88C2-12154303414D}" dt="2022-11-04T00:46:20.101" v="13306" actId="478"/>
          <ac:grpSpMkLst>
            <pc:docMk/>
            <pc:sldMk cId="1891170643" sldId="285"/>
            <ac:grpSpMk id="12" creationId="{D2A2F9E1-4EE9-40B2-81DF-27397948FA4C}"/>
          </ac:grpSpMkLst>
        </pc:grpChg>
        <pc:grpChg chg="add del mod">
          <ac:chgData name="" userId="a4550a0d24228c0a" providerId="LiveId" clId="{FED026DC-C2FD-4294-88C2-12154303414D}" dt="2022-11-03T23:33:11.003" v="12781" actId="165"/>
          <ac:grpSpMkLst>
            <pc:docMk/>
            <pc:sldMk cId="1891170643" sldId="285"/>
            <ac:grpSpMk id="13" creationId="{7743716C-EA37-41FD-9F27-2C47D3377D7E}"/>
          </ac:grpSpMkLst>
        </pc:grpChg>
        <pc:grpChg chg="add mod">
          <ac:chgData name="" userId="a4550a0d24228c0a" providerId="LiveId" clId="{FED026DC-C2FD-4294-88C2-12154303414D}" dt="2022-11-04T00:38:10.380" v="13273" actId="1076"/>
          <ac:grpSpMkLst>
            <pc:docMk/>
            <pc:sldMk cId="1891170643" sldId="285"/>
            <ac:grpSpMk id="14" creationId="{8DCBF3C3-4801-4612-BD29-15472A61711C}"/>
          </ac:grpSpMkLst>
        </pc:grpChg>
        <pc:grpChg chg="add mod">
          <ac:chgData name="" userId="a4550a0d24228c0a" providerId="LiveId" clId="{FED026DC-C2FD-4294-88C2-12154303414D}" dt="2022-11-04T00:46:16.188" v="13304" actId="164"/>
          <ac:grpSpMkLst>
            <pc:docMk/>
            <pc:sldMk cId="1891170643" sldId="285"/>
            <ac:grpSpMk id="15" creationId="{6E58E7CB-A92B-4D3C-8D08-FA93D9A339F1}"/>
          </ac:grpSpMkLst>
        </pc:grpChg>
        <pc:grpChg chg="add mod">
          <ac:chgData name="" userId="a4550a0d24228c0a" providerId="LiveId" clId="{FED026DC-C2FD-4294-88C2-12154303414D}" dt="2022-11-04T00:46:56.248" v="13316" actId="1076"/>
          <ac:grpSpMkLst>
            <pc:docMk/>
            <pc:sldMk cId="1891170643" sldId="285"/>
            <ac:grpSpMk id="19" creationId="{E01F161F-EACF-4AFE-B8E7-B51D4B93E99E}"/>
          </ac:grpSpMkLst>
        </pc:grpChg>
        <pc:grpChg chg="mod">
          <ac:chgData name="" userId="a4550a0d24228c0a" providerId="LiveId" clId="{FED026DC-C2FD-4294-88C2-12154303414D}" dt="2022-11-03T23:17:03.835" v="12453" actId="1076"/>
          <ac:grpSpMkLst>
            <pc:docMk/>
            <pc:sldMk cId="1891170643" sldId="285"/>
            <ac:grpSpMk id="21" creationId="{86CEF52F-E932-44B5-85AF-4FBD7AF34B0B}"/>
          </ac:grpSpMkLst>
        </pc:grpChg>
        <pc:grpChg chg="add del mod topLvl">
          <ac:chgData name="" userId="a4550a0d24228c0a" providerId="LiveId" clId="{FED026DC-C2FD-4294-88C2-12154303414D}" dt="2022-11-03T23:33:12.001" v="12782" actId="165"/>
          <ac:grpSpMkLst>
            <pc:docMk/>
            <pc:sldMk cId="1891170643" sldId="285"/>
            <ac:grpSpMk id="26" creationId="{889A87B3-29E2-4D2B-90AA-C2E2B0E66E4B}"/>
          </ac:grpSpMkLst>
        </pc:grpChg>
        <pc:picChg chg="add mod">
          <ac:chgData name="" userId="a4550a0d24228c0a" providerId="LiveId" clId="{FED026DC-C2FD-4294-88C2-12154303414D}" dt="2022-11-03T23:32:49.056" v="12766" actId="164"/>
          <ac:picMkLst>
            <pc:docMk/>
            <pc:sldMk cId="1891170643" sldId="285"/>
            <ac:picMk id="4" creationId="{9B8DBD4E-84C7-4F49-8028-5AE30EA4C2F1}"/>
          </ac:picMkLst>
        </pc:picChg>
        <pc:picChg chg="add mod">
          <ac:chgData name="" userId="a4550a0d24228c0a" providerId="LiveId" clId="{FED026DC-C2FD-4294-88C2-12154303414D}" dt="2022-11-04T00:38:00.830" v="13269" actId="164"/>
          <ac:picMkLst>
            <pc:docMk/>
            <pc:sldMk cId="1891170643" sldId="285"/>
            <ac:picMk id="5" creationId="{7997C9E5-B290-46D0-9F05-5ED142047894}"/>
          </ac:picMkLst>
        </pc:picChg>
        <pc:picChg chg="del">
          <ac:chgData name="" userId="a4550a0d24228c0a" providerId="LiveId" clId="{FED026DC-C2FD-4294-88C2-12154303414D}" dt="2022-11-03T23:16:36.480" v="12444" actId="478"/>
          <ac:picMkLst>
            <pc:docMk/>
            <pc:sldMk cId="1891170643" sldId="285"/>
            <ac:picMk id="9" creationId="{DE00BB7B-590F-42B5-901D-7EC578DBC0F5}"/>
          </ac:picMkLst>
        </pc:picChg>
        <pc:picChg chg="add mod">
          <ac:chgData name="" userId="a4550a0d24228c0a" providerId="LiveId" clId="{FED026DC-C2FD-4294-88C2-12154303414D}" dt="2022-11-04T00:38:00.830" v="13269" actId="164"/>
          <ac:picMkLst>
            <pc:docMk/>
            <pc:sldMk cId="1891170643" sldId="285"/>
            <ac:picMk id="9" creationId="{E053F740-4F79-4872-A872-DD005604435A}"/>
          </ac:picMkLst>
        </pc:picChg>
        <pc:picChg chg="add mod modCrop">
          <ac:chgData name="" userId="a4550a0d24228c0a" providerId="LiveId" clId="{FED026DC-C2FD-4294-88C2-12154303414D}" dt="2022-11-04T00:45:45.714" v="13297" actId="164"/>
          <ac:picMkLst>
            <pc:docMk/>
            <pc:sldMk cId="1891170643" sldId="285"/>
            <ac:picMk id="13" creationId="{D5378A4E-9604-474A-B323-B3ABB7B8B4EC}"/>
          </ac:picMkLst>
        </pc:picChg>
        <pc:picChg chg="add mod modCrop">
          <ac:chgData name="" userId="a4550a0d24228c0a" providerId="LiveId" clId="{FED026DC-C2FD-4294-88C2-12154303414D}" dt="2022-11-03T23:31:56.594" v="12753" actId="164"/>
          <ac:picMkLst>
            <pc:docMk/>
            <pc:sldMk cId="1891170643" sldId="285"/>
            <ac:picMk id="18" creationId="{7F11A2EB-27B4-468D-86CA-CAFB44BD8291}"/>
          </ac:picMkLst>
        </pc:picChg>
        <pc:picChg chg="del">
          <ac:chgData name="" userId="a4550a0d24228c0a" providerId="LiveId" clId="{FED026DC-C2FD-4294-88C2-12154303414D}" dt="2022-11-03T23:16:37.906" v="12445" actId="478"/>
          <ac:picMkLst>
            <pc:docMk/>
            <pc:sldMk cId="1891170643" sldId="285"/>
            <ac:picMk id="22" creationId="{EEE8BE62-BF4D-4E4F-994D-215966A42DA8}"/>
          </ac:picMkLst>
        </pc:picChg>
        <pc:picChg chg="del">
          <ac:chgData name="" userId="a4550a0d24228c0a" providerId="LiveId" clId="{FED026DC-C2FD-4294-88C2-12154303414D}" dt="2022-11-03T23:16:38.311" v="12446" actId="478"/>
          <ac:picMkLst>
            <pc:docMk/>
            <pc:sldMk cId="1891170643" sldId="285"/>
            <ac:picMk id="23" creationId="{612A42CB-A669-4D0D-9A6C-5C21828C6588}"/>
          </ac:picMkLst>
        </pc:picChg>
        <pc:picChg chg="add mod ord modCrop">
          <ac:chgData name="" userId="a4550a0d24228c0a" providerId="LiveId" clId="{FED026DC-C2FD-4294-88C2-12154303414D}" dt="2022-11-03T23:32:49.056" v="12766" actId="164"/>
          <ac:picMkLst>
            <pc:docMk/>
            <pc:sldMk cId="1891170643" sldId="285"/>
            <ac:picMk id="25" creationId="{21192792-B5A5-421A-9B7D-F3248E5F2057}"/>
          </ac:picMkLst>
        </pc:picChg>
        <pc:picChg chg="add mod ord modCrop">
          <ac:chgData name="" userId="a4550a0d24228c0a" providerId="LiveId" clId="{FED026DC-C2FD-4294-88C2-12154303414D}" dt="2022-11-04T00:45:45.714" v="13297" actId="164"/>
          <ac:picMkLst>
            <pc:docMk/>
            <pc:sldMk cId="1891170643" sldId="285"/>
            <ac:picMk id="26" creationId="{12AA02BB-D6AD-4E70-AAF7-380B49847D37}"/>
          </ac:picMkLst>
        </pc:picChg>
        <pc:picChg chg="mod topLvl">
          <ac:chgData name="" userId="a4550a0d24228c0a" providerId="LiveId" clId="{FED026DC-C2FD-4294-88C2-12154303414D}" dt="2022-11-03T23:33:15.618" v="12783" actId="164"/>
          <ac:picMkLst>
            <pc:docMk/>
            <pc:sldMk cId="1891170643" sldId="285"/>
            <ac:picMk id="27" creationId="{6917BDDE-1529-4F8A-88E5-6E0381F3AD6E}"/>
          </ac:picMkLst>
        </pc:picChg>
        <pc:picChg chg="mod topLvl">
          <ac:chgData name="" userId="a4550a0d24228c0a" providerId="LiveId" clId="{FED026DC-C2FD-4294-88C2-12154303414D}" dt="2022-11-03T23:33:15.618" v="12783" actId="164"/>
          <ac:picMkLst>
            <pc:docMk/>
            <pc:sldMk cId="1891170643" sldId="285"/>
            <ac:picMk id="28" creationId="{8F832B8C-20D7-4843-9955-D6FFE09FCDD0}"/>
          </ac:picMkLst>
        </pc:picChg>
      </pc:sldChg>
      <pc:sldChg chg="addSp delSp modSp add del">
        <pc:chgData name="" userId="a4550a0d24228c0a" providerId="LiveId" clId="{FED026DC-C2FD-4294-88C2-12154303414D}" dt="2022-11-03T23:59:47.808" v="13105" actId="2696"/>
        <pc:sldMkLst>
          <pc:docMk/>
          <pc:sldMk cId="3544239105" sldId="286"/>
        </pc:sldMkLst>
        <pc:spChg chg="mod topLvl">
          <ac:chgData name="" userId="a4550a0d24228c0a" providerId="LiveId" clId="{FED026DC-C2FD-4294-88C2-12154303414D}" dt="2022-11-03T23:55:36.146" v="13027" actId="1076"/>
          <ac:spMkLst>
            <pc:docMk/>
            <pc:sldMk cId="3544239105" sldId="286"/>
            <ac:spMk id="25" creationId="{0094FD99-8B3F-49E6-8071-0C3C5EECF1AB}"/>
          </ac:spMkLst>
        </pc:spChg>
        <pc:spChg chg="mod">
          <ac:chgData name="" userId="a4550a0d24228c0a" providerId="LiveId" clId="{FED026DC-C2FD-4294-88C2-12154303414D}" dt="2022-11-03T23:55:41.890" v="13028" actId="1076"/>
          <ac:spMkLst>
            <pc:docMk/>
            <pc:sldMk cId="3544239105" sldId="286"/>
            <ac:spMk id="26" creationId="{285527EE-5009-4637-9F2D-4FC83618DC20}"/>
          </ac:spMkLst>
        </pc:spChg>
        <pc:spChg chg="mod topLvl">
          <ac:chgData name="" userId="a4550a0d24228c0a" providerId="LiveId" clId="{FED026DC-C2FD-4294-88C2-12154303414D}" dt="2022-11-03T23:55:09.242" v="13018" actId="14100"/>
          <ac:spMkLst>
            <pc:docMk/>
            <pc:sldMk cId="3544239105" sldId="286"/>
            <ac:spMk id="27" creationId="{872A977B-7231-445B-B037-EFB0FDBC5703}"/>
          </ac:spMkLst>
        </pc:spChg>
        <pc:spChg chg="del">
          <ac:chgData name="" userId="a4550a0d24228c0a" providerId="LiveId" clId="{FED026DC-C2FD-4294-88C2-12154303414D}" dt="2022-11-03T23:27:25.857" v="12684" actId="478"/>
          <ac:spMkLst>
            <pc:docMk/>
            <pc:sldMk cId="3544239105" sldId="286"/>
            <ac:spMk id="29" creationId="{DB3990CC-A71B-497F-9D9A-63DB50F34E2C}"/>
          </ac:spMkLst>
        </pc:spChg>
        <pc:spChg chg="del">
          <ac:chgData name="" userId="a4550a0d24228c0a" providerId="LiveId" clId="{FED026DC-C2FD-4294-88C2-12154303414D}" dt="2022-11-03T23:27:26.551" v="12685" actId="478"/>
          <ac:spMkLst>
            <pc:docMk/>
            <pc:sldMk cId="3544239105" sldId="286"/>
            <ac:spMk id="30" creationId="{270825CD-DCA1-4922-9BBC-F37F18CBE8DC}"/>
          </ac:spMkLst>
        </pc:spChg>
        <pc:spChg chg="mod">
          <ac:chgData name="" userId="a4550a0d24228c0a" providerId="LiveId" clId="{FED026DC-C2FD-4294-88C2-12154303414D}" dt="2022-11-03T23:55:25.918" v="13024" actId="1076"/>
          <ac:spMkLst>
            <pc:docMk/>
            <pc:sldMk cId="3544239105" sldId="286"/>
            <ac:spMk id="31" creationId="{C90BA8DC-BB2C-45D6-89D3-97FDFE95492E}"/>
          </ac:spMkLst>
        </pc:spChg>
        <pc:grpChg chg="add del mod">
          <ac:chgData name="" userId="a4550a0d24228c0a" providerId="LiveId" clId="{FED026DC-C2FD-4294-88C2-12154303414D}" dt="2022-11-03T23:55:07.048" v="13016" actId="165"/>
          <ac:grpSpMkLst>
            <pc:docMk/>
            <pc:sldMk cId="3544239105" sldId="286"/>
            <ac:grpSpMk id="2" creationId="{817A5294-E99A-4418-9348-10E71C29E477}"/>
          </ac:grpSpMkLst>
        </pc:grpChg>
        <pc:picChg chg="add mod modCrop">
          <ac:chgData name="" userId="a4550a0d24228c0a" providerId="LiveId" clId="{FED026DC-C2FD-4294-88C2-12154303414D}" dt="2022-11-03T23:55:51.622" v="13032" actId="1076"/>
          <ac:picMkLst>
            <pc:docMk/>
            <pc:sldMk cId="3544239105" sldId="286"/>
            <ac:picMk id="4" creationId="{FE7A4B46-07FB-41C0-9563-56E5CBAE3186}"/>
          </ac:picMkLst>
        </pc:picChg>
        <pc:picChg chg="del mod">
          <ac:chgData name="" userId="a4550a0d24228c0a" providerId="LiveId" clId="{FED026DC-C2FD-4294-88C2-12154303414D}" dt="2022-11-03T23:30:10.235" v="12725" actId="478"/>
          <ac:picMkLst>
            <pc:docMk/>
            <pc:sldMk cId="3544239105" sldId="286"/>
            <ac:picMk id="9" creationId="{DE00BB7B-590F-42B5-901D-7EC578DBC0F5}"/>
          </ac:picMkLst>
        </pc:picChg>
        <pc:picChg chg="del">
          <ac:chgData name="" userId="a4550a0d24228c0a" providerId="LiveId" clId="{FED026DC-C2FD-4294-88C2-12154303414D}" dt="2022-11-03T23:30:09.064" v="12723" actId="478"/>
          <ac:picMkLst>
            <pc:docMk/>
            <pc:sldMk cId="3544239105" sldId="286"/>
            <ac:picMk id="10" creationId="{397A60E1-FCE5-41FC-883A-203BC6CCFE67}"/>
          </ac:picMkLst>
        </pc:picChg>
        <pc:picChg chg="add del mod">
          <ac:chgData name="" userId="a4550a0d24228c0a" providerId="LiveId" clId="{FED026DC-C2FD-4294-88C2-12154303414D}" dt="2022-11-03T23:26:49.047" v="12656"/>
          <ac:picMkLst>
            <pc:docMk/>
            <pc:sldMk cId="3544239105" sldId="286"/>
            <ac:picMk id="16" creationId="{EB381C09-CC30-4A43-BD21-5BF238FDCFF4}"/>
          </ac:picMkLst>
        </pc:picChg>
        <pc:picChg chg="add mod modCrop">
          <ac:chgData name="" userId="a4550a0d24228c0a" providerId="LiveId" clId="{FED026DC-C2FD-4294-88C2-12154303414D}" dt="2022-11-03T23:54:57.113" v="13014" actId="14100"/>
          <ac:picMkLst>
            <pc:docMk/>
            <pc:sldMk cId="3544239105" sldId="286"/>
            <ac:picMk id="17" creationId="{5783E095-CAC9-4E6E-8EA1-31D0A33EAA57}"/>
          </ac:picMkLst>
        </pc:picChg>
        <pc:picChg chg="add del mod modCrop">
          <ac:chgData name="" userId="a4550a0d24228c0a" providerId="LiveId" clId="{FED026DC-C2FD-4294-88C2-12154303414D}" dt="2022-11-03T23:30:28.627" v="12731" actId="478"/>
          <ac:picMkLst>
            <pc:docMk/>
            <pc:sldMk cId="3544239105" sldId="286"/>
            <ac:picMk id="18" creationId="{E4B8526C-4915-4C3D-A547-57D3A60BEAA5}"/>
          </ac:picMkLst>
        </pc:picChg>
        <pc:picChg chg="del">
          <ac:chgData name="" userId="a4550a0d24228c0a" providerId="LiveId" clId="{FED026DC-C2FD-4294-88C2-12154303414D}" dt="2022-11-03T23:27:24.777" v="12683" actId="478"/>
          <ac:picMkLst>
            <pc:docMk/>
            <pc:sldMk cId="3544239105" sldId="286"/>
            <ac:picMk id="22" creationId="{EEE8BE62-BF4D-4E4F-994D-215966A42DA8}"/>
          </ac:picMkLst>
        </pc:picChg>
        <pc:picChg chg="del mod">
          <ac:chgData name="" userId="a4550a0d24228c0a" providerId="LiveId" clId="{FED026DC-C2FD-4294-88C2-12154303414D}" dt="2022-11-03T23:27:21.592" v="12682" actId="478"/>
          <ac:picMkLst>
            <pc:docMk/>
            <pc:sldMk cId="3544239105" sldId="286"/>
            <ac:picMk id="23" creationId="{612A42CB-A669-4D0D-9A6C-5C21828C6588}"/>
          </ac:picMkLst>
        </pc:picChg>
      </pc:sldChg>
      <pc:sldChg chg="addSp delSp modSp add">
        <pc:chgData name="" userId="a4550a0d24228c0a" providerId="LiveId" clId="{FED026DC-C2FD-4294-88C2-12154303414D}" dt="2022-11-04T00:39:04.952" v="13282" actId="1076"/>
        <pc:sldMkLst>
          <pc:docMk/>
          <pc:sldMk cId="2513167110" sldId="287"/>
        </pc:sldMkLst>
        <pc:spChg chg="add mod ord">
          <ac:chgData name="" userId="a4550a0d24228c0a" providerId="LiveId" clId="{FED026DC-C2FD-4294-88C2-12154303414D}" dt="2022-11-04T00:00:04.359" v="13110" actId="14100"/>
          <ac:spMkLst>
            <pc:docMk/>
            <pc:sldMk cId="2513167110" sldId="287"/>
            <ac:spMk id="23" creationId="{9AE4700A-B925-467F-8531-E78310F10094}"/>
          </ac:spMkLst>
        </pc:spChg>
        <pc:spChg chg="add mod">
          <ac:chgData name="" userId="a4550a0d24228c0a" providerId="LiveId" clId="{FED026DC-C2FD-4294-88C2-12154303414D}" dt="2022-11-04T00:39:04.952" v="13282" actId="1076"/>
          <ac:spMkLst>
            <pc:docMk/>
            <pc:sldMk cId="2513167110" sldId="287"/>
            <ac:spMk id="24" creationId="{A29BD880-D381-4749-BAAD-840CD04B8E3C}"/>
          </ac:spMkLst>
        </pc:spChg>
        <pc:spChg chg="mod">
          <ac:chgData name="" userId="a4550a0d24228c0a" providerId="LiveId" clId="{FED026DC-C2FD-4294-88C2-12154303414D}" dt="2022-11-04T00:00:34.142" v="13120" actId="1076"/>
          <ac:spMkLst>
            <pc:docMk/>
            <pc:sldMk cId="2513167110" sldId="287"/>
            <ac:spMk id="25" creationId="{0094FD99-8B3F-49E6-8071-0C3C5EECF1AB}"/>
          </ac:spMkLst>
        </pc:spChg>
        <pc:spChg chg="mod">
          <ac:chgData name="" userId="a4550a0d24228c0a" providerId="LiveId" clId="{FED026DC-C2FD-4294-88C2-12154303414D}" dt="2022-11-04T00:39:02.548" v="13281" actId="1076"/>
          <ac:spMkLst>
            <pc:docMk/>
            <pc:sldMk cId="2513167110" sldId="287"/>
            <ac:spMk id="26" creationId="{285527EE-5009-4637-9F2D-4FC83618DC20}"/>
          </ac:spMkLst>
        </pc:spChg>
        <pc:spChg chg="mod">
          <ac:chgData name="" userId="a4550a0d24228c0a" providerId="LiveId" clId="{FED026DC-C2FD-4294-88C2-12154303414D}" dt="2022-11-04T00:00:02.390" v="13109" actId="14100"/>
          <ac:spMkLst>
            <pc:docMk/>
            <pc:sldMk cId="2513167110" sldId="287"/>
            <ac:spMk id="27" creationId="{872A977B-7231-445B-B037-EFB0FDBC5703}"/>
          </ac:spMkLst>
        </pc:spChg>
        <pc:spChg chg="mod">
          <ac:chgData name="" userId="a4550a0d24228c0a" providerId="LiveId" clId="{FED026DC-C2FD-4294-88C2-12154303414D}" dt="2022-11-04T00:00:17.162" v="13114" actId="1076"/>
          <ac:spMkLst>
            <pc:docMk/>
            <pc:sldMk cId="2513167110" sldId="287"/>
            <ac:spMk id="31" creationId="{C90BA8DC-BB2C-45D6-89D3-97FDFE95492E}"/>
          </ac:spMkLst>
        </pc:spChg>
        <pc:grpChg chg="mod topLvl">
          <ac:chgData name="" userId="a4550a0d24228c0a" providerId="LiveId" clId="{FED026DC-C2FD-4294-88C2-12154303414D}" dt="2022-11-04T00:00:52.787" v="13124" actId="165"/>
          <ac:grpSpMkLst>
            <pc:docMk/>
            <pc:sldMk cId="2513167110" sldId="287"/>
            <ac:grpSpMk id="2" creationId="{817A5294-E99A-4418-9348-10E71C29E477}"/>
          </ac:grpSpMkLst>
        </pc:grpChg>
        <pc:grpChg chg="add del mod">
          <ac:chgData name="" userId="a4550a0d24228c0a" providerId="LiveId" clId="{FED026DC-C2FD-4294-88C2-12154303414D}" dt="2022-11-03T23:38:22.275" v="12823" actId="165"/>
          <ac:grpSpMkLst>
            <pc:docMk/>
            <pc:sldMk cId="2513167110" sldId="287"/>
            <ac:grpSpMk id="10" creationId="{C7FEB853-047F-46EE-BD6A-769235306CBA}"/>
          </ac:grpSpMkLst>
        </pc:grpChg>
        <pc:grpChg chg="add del mod topLvl">
          <ac:chgData name="" userId="a4550a0d24228c0a" providerId="LiveId" clId="{FED026DC-C2FD-4294-88C2-12154303414D}" dt="2022-11-04T00:00:52.787" v="13124" actId="165"/>
          <ac:grpSpMkLst>
            <pc:docMk/>
            <pc:sldMk cId="2513167110" sldId="287"/>
            <ac:grpSpMk id="11" creationId="{EFCF45EF-7008-4204-A35E-78179EAF5AF7}"/>
          </ac:grpSpMkLst>
        </pc:grpChg>
        <pc:grpChg chg="add del mod">
          <ac:chgData name="" userId="a4550a0d24228c0a" providerId="LiveId" clId="{FED026DC-C2FD-4294-88C2-12154303414D}" dt="2022-11-04T00:00:51.711" v="13123" actId="165"/>
          <ac:grpSpMkLst>
            <pc:docMk/>
            <pc:sldMk cId="2513167110" sldId="287"/>
            <ac:grpSpMk id="16" creationId="{052E85C0-05A1-4378-9F49-EEE397D5F819}"/>
          </ac:grpSpMkLst>
        </pc:grpChg>
        <pc:grpChg chg="add mod">
          <ac:chgData name="" userId="a4550a0d24228c0a" providerId="LiveId" clId="{FED026DC-C2FD-4294-88C2-12154303414D}" dt="2022-11-04T00:01:08.914" v="13129" actId="1076"/>
          <ac:grpSpMkLst>
            <pc:docMk/>
            <pc:sldMk cId="2513167110" sldId="287"/>
            <ac:grpSpMk id="18" creationId="{D3A3B8F9-071C-48C4-BAB6-9162C05CB14B}"/>
          </ac:grpSpMkLst>
        </pc:grpChg>
        <pc:picChg chg="del">
          <ac:chgData name="" userId="a4550a0d24228c0a" providerId="LiveId" clId="{FED026DC-C2FD-4294-88C2-12154303414D}" dt="2022-11-03T23:34:39.653" v="12794" actId="478"/>
          <ac:picMkLst>
            <pc:docMk/>
            <pc:sldMk cId="2513167110" sldId="287"/>
            <ac:picMk id="4" creationId="{FE7A4B46-07FB-41C0-9563-56E5CBAE3186}"/>
          </ac:picMkLst>
        </pc:picChg>
        <pc:picChg chg="add mod topLvl modCrop">
          <ac:chgData name="" userId="a4550a0d24228c0a" providerId="LiveId" clId="{FED026DC-C2FD-4294-88C2-12154303414D}" dt="2022-11-04T00:01:05.732" v="13128" actId="164"/>
          <ac:picMkLst>
            <pc:docMk/>
            <pc:sldMk cId="2513167110" sldId="287"/>
            <ac:picMk id="6" creationId="{15D45B93-AFA5-464F-88F4-487ADCF39F81}"/>
          </ac:picMkLst>
        </pc:picChg>
        <pc:picChg chg="add del mod">
          <ac:chgData name="" userId="a4550a0d24228c0a" providerId="LiveId" clId="{FED026DC-C2FD-4294-88C2-12154303414D}" dt="2022-11-03T23:35:22.068" v="12800" actId="478"/>
          <ac:picMkLst>
            <pc:docMk/>
            <pc:sldMk cId="2513167110" sldId="287"/>
            <ac:picMk id="7" creationId="{BA793E1A-B221-4A6A-B0B3-1264EB456C48}"/>
          </ac:picMkLst>
        </pc:picChg>
        <pc:picChg chg="add del mod topLvl modCrop">
          <ac:chgData name="" userId="a4550a0d24228c0a" providerId="LiveId" clId="{FED026DC-C2FD-4294-88C2-12154303414D}" dt="2022-11-03T23:44:28.593" v="12850" actId="478"/>
          <ac:picMkLst>
            <pc:docMk/>
            <pc:sldMk cId="2513167110" sldId="287"/>
            <ac:picMk id="8" creationId="{A571A68A-7BB1-47CD-BD26-08FF7B4618D2}"/>
          </ac:picMkLst>
        </pc:picChg>
        <pc:picChg chg="add mod topLvl modCrop">
          <ac:chgData name="" userId="a4550a0d24228c0a" providerId="LiveId" clId="{FED026DC-C2FD-4294-88C2-12154303414D}" dt="2022-11-04T00:00:38.697" v="13121" actId="1076"/>
          <ac:picMkLst>
            <pc:docMk/>
            <pc:sldMk cId="2513167110" sldId="287"/>
            <ac:picMk id="9" creationId="{95919F94-40EA-44D9-B549-4FE3B12CD430}"/>
          </ac:picMkLst>
        </pc:picChg>
        <pc:picChg chg="add mod modCrop">
          <ac:chgData name="" userId="a4550a0d24228c0a" providerId="LiveId" clId="{FED026DC-C2FD-4294-88C2-12154303414D}" dt="2022-11-04T00:00:50.398" v="13122" actId="1076"/>
          <ac:picMkLst>
            <pc:docMk/>
            <pc:sldMk cId="2513167110" sldId="287"/>
            <ac:picMk id="12" creationId="{B62CEEFD-B8E2-484E-B11A-6763F4ED06EF}"/>
          </ac:picMkLst>
        </pc:picChg>
        <pc:picChg chg="add del mod">
          <ac:chgData name="" userId="a4550a0d24228c0a" providerId="LiveId" clId="{FED026DC-C2FD-4294-88C2-12154303414D}" dt="2022-11-03T23:44:30.754" v="12852" actId="478"/>
          <ac:picMkLst>
            <pc:docMk/>
            <pc:sldMk cId="2513167110" sldId="287"/>
            <ac:picMk id="13" creationId="{C950D81A-1910-4663-B906-5D70B4F3D74A}"/>
          </ac:picMkLst>
        </pc:picChg>
        <pc:picChg chg="add mod topLvl modCrop">
          <ac:chgData name="" userId="a4550a0d24228c0a" providerId="LiveId" clId="{FED026DC-C2FD-4294-88C2-12154303414D}" dt="2022-11-04T00:01:05.732" v="13128" actId="164"/>
          <ac:picMkLst>
            <pc:docMk/>
            <pc:sldMk cId="2513167110" sldId="287"/>
            <ac:picMk id="14" creationId="{1791DF8E-4D4C-4FC0-B49E-3EF9F0A2AFB5}"/>
          </ac:picMkLst>
        </pc:picChg>
        <pc:picChg chg="del">
          <ac:chgData name="" userId="a4550a0d24228c0a" providerId="LiveId" clId="{FED026DC-C2FD-4294-88C2-12154303414D}" dt="2022-11-03T23:34:40.228" v="12795" actId="478"/>
          <ac:picMkLst>
            <pc:docMk/>
            <pc:sldMk cId="2513167110" sldId="287"/>
            <ac:picMk id="17" creationId="{5783E095-CAC9-4E6E-8EA1-31D0A33EAA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36FC0-EA71-4536-B5FA-85DFFFB8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D78C01-3CB1-4603-AF54-ED9AFDD04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16E35-7BAE-4BA4-853C-D904D657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61775-230E-4A43-91B3-A7AA15CC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634F4-DE30-49CD-BB7D-DE5B4429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A6917-E7B4-409A-854C-D7A44901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A4731F-7D4F-433A-B7F1-48363CBEB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F868A-630D-49CF-893C-63FBEEB2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A4693-5944-4F28-A5F5-36B1076B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F85E7-257D-4F78-AF81-83377242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4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6E9DCD-0EA2-4B0D-916D-B82602395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56780E-1823-41D3-9A27-3D043B3A2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A341F-09CB-42FE-B16F-EFF908A7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718CF-DABE-4113-92AB-5E8381EB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CBC94-6DB0-44B8-BD33-38D4C1AE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3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0786C-97DF-4769-B92F-504A1D09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0969-2DBA-4F32-8757-5146CCABB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1001E-065C-4A25-B57B-C51AB3B0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729F2-E7F5-4EB0-9286-347991DA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54613-A994-4E92-8B9C-C00862F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1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2BC19-AAFF-4E27-96F2-06D30817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0D501-CA06-404A-8D7D-027C404E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8936B-04A7-467B-B7A0-5E144A56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67AE7-492C-43ED-B8DB-BBD53B82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9A2BE-2253-41EA-BA9B-48F71F76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4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B14EC-F419-4709-9874-407A9FA7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C2346-CD1A-4C79-9522-20CF1828E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9CD66B-F3D6-4CC6-982B-655BBB2C2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2E7CEC-29AF-43EA-916A-809E1C6A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D8FD5-F29C-4943-B356-FD700671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4CCCB1-2E43-4274-B060-9476EE24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0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A1C18-F40B-48D6-9382-BD3CC4AA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7B288-1A16-40DD-BF6B-D690B281E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FC527F-29BC-4B89-9B29-DD87AF8E5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F4AF5B-4654-4D1F-BC54-01E7C044E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ED504-D78A-4C76-AD04-71D18D943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18A5A6-C742-49C2-A8D3-039E9B1D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FE35AB-F46D-4ADC-87F8-807CC483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FEB73F-18D1-40F4-82AE-E40A592D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0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7CF32-FBA9-4A67-BA34-A132D93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777F4D-5E09-42BF-981B-14BAA072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86829E-ACF8-4F96-8F01-3189A7C1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898CA7-58CE-473C-B222-1FDDCDD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0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F5B333-C644-4580-94C0-5C5B0BCB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EB6D1-737B-4B40-B25D-45A3C81C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75ECE-590C-4D7C-AD29-ED3A13E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0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0E40F-4D8E-43DE-98BF-B6758322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79749-AF6A-45A2-BFE1-C20B2E50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13358-B3A8-4BB2-86EB-79C4C754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4E530F-FD87-4AF2-BC47-30CAD85A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404A3-265B-4D91-AF53-335D2059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D3AEEF-688B-4DE0-9A5C-32A83C9C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6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ABD-1EC8-4520-BB16-4878EB30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E5858F-CB0A-4435-B21D-7A981D681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4DFCA-05E6-4D07-9C20-6A2660AB1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BD41D-6D03-49AB-80F7-24D29591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276C5-F1A1-46B8-B598-5A0CDB56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42EE8-8E8D-45FA-8C11-D09234AA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4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73E5C-6259-418F-8AFE-59CD42D4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A8157-D8B0-45BD-A3D6-03CD220D1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F0FCD-7E47-4BD5-AD79-FACB2B124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DAD12-B0F1-448E-8509-CA333AA0E46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43820-13BB-4AF6-8F98-C18D9822D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A60BD-A7B7-45CF-8B47-F3764BD58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4B0FC-B045-4973-BB2D-445A2F72B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0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057BFC-0B00-4706-9013-DDF6A920757B}"/>
              </a:ext>
            </a:extLst>
          </p:cNvPr>
          <p:cNvSpPr/>
          <p:nvPr/>
        </p:nvSpPr>
        <p:spPr>
          <a:xfrm>
            <a:off x="655634" y="3035878"/>
            <a:ext cx="4341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“유학생들을 위한 한국어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외국어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</a:t>
            </a:r>
          </a:p>
          <a:p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	 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외국어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번역기”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EA8BD-60DB-4A63-B46C-649868F75BF4}"/>
              </a:ext>
            </a:extLst>
          </p:cNvPr>
          <p:cNvSpPr/>
          <p:nvPr/>
        </p:nvSpPr>
        <p:spPr>
          <a:xfrm>
            <a:off x="655634" y="982572"/>
            <a:ext cx="509947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solidFill>
                  <a:srgbClr val="F29F05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Is this </a:t>
            </a:r>
            <a:r>
              <a:rPr lang="en-US" altLang="ko-KR" sz="6600" b="1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Rude?</a:t>
            </a:r>
          </a:p>
          <a:p>
            <a:r>
              <a:rPr lang="en-US" altLang="ko-KR" sz="6600" b="1" dirty="0">
                <a:solidFill>
                  <a:srgbClr val="E2671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 I </a:t>
            </a:r>
            <a:r>
              <a:rPr lang="en-US" altLang="ko-KR" sz="6600" b="1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Rude?</a:t>
            </a:r>
            <a:endParaRPr lang="ko-KR" altLang="en-US" sz="6600" b="1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5C73C7-9D01-4287-B23A-F58400703E46}"/>
              </a:ext>
            </a:extLst>
          </p:cNvPr>
          <p:cNvSpPr/>
          <p:nvPr/>
        </p:nvSpPr>
        <p:spPr>
          <a:xfrm>
            <a:off x="655634" y="6517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0A32F6-CA83-4B16-8B4C-EFB082F00BE6}"/>
              </a:ext>
            </a:extLst>
          </p:cNvPr>
          <p:cNvSpPr/>
          <p:nvPr/>
        </p:nvSpPr>
        <p:spPr>
          <a:xfrm>
            <a:off x="7980359" y="6192936"/>
            <a:ext cx="3935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 team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김가현 박수빈 조현욱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이채윤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엄장진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김동언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DC7EDB-BCF8-4A91-8F4A-35E10A79BD4B}"/>
              </a:ext>
            </a:extLst>
          </p:cNvPr>
          <p:cNvSpPr/>
          <p:nvPr/>
        </p:nvSpPr>
        <p:spPr>
          <a:xfrm>
            <a:off x="655633" y="1190624"/>
            <a:ext cx="2420941" cy="707886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BA5275-1C21-47AB-A84D-12464108283C}"/>
              </a:ext>
            </a:extLst>
          </p:cNvPr>
          <p:cNvSpPr/>
          <p:nvPr/>
        </p:nvSpPr>
        <p:spPr>
          <a:xfrm>
            <a:off x="655632" y="2148427"/>
            <a:ext cx="1839917" cy="707886"/>
          </a:xfrm>
          <a:prstGeom prst="rect">
            <a:avLst/>
          </a:prstGeom>
          <a:solidFill>
            <a:srgbClr val="F287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67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9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C666CB-F83B-4A5C-86C6-4266658DB33A}"/>
              </a:ext>
            </a:extLst>
          </p:cNvPr>
          <p:cNvGrpSpPr/>
          <p:nvPr/>
        </p:nvGrpSpPr>
        <p:grpSpPr>
          <a:xfrm>
            <a:off x="1766887" y="1781396"/>
            <a:ext cx="8658225" cy="3701609"/>
            <a:chOff x="1766887" y="1821692"/>
            <a:chExt cx="8658225" cy="370160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57EA87-95EC-4F7D-9C8A-F9C3CA55A297}"/>
                </a:ext>
              </a:extLst>
            </p:cNvPr>
            <p:cNvSpPr/>
            <p:nvPr/>
          </p:nvSpPr>
          <p:spPr>
            <a:xfrm>
              <a:off x="4729215" y="3971055"/>
              <a:ext cx="2247790" cy="253781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CF2E1A-8BDC-44C8-A14C-5CA82F29785C}"/>
                </a:ext>
              </a:extLst>
            </p:cNvPr>
            <p:cNvSpPr/>
            <p:nvPr/>
          </p:nvSpPr>
          <p:spPr>
            <a:xfrm>
              <a:off x="2376933" y="4507638"/>
              <a:ext cx="693330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ctr">
                <a:buAutoNum type="arabicPeriod"/>
              </a:pP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중국어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베트남어 등 다국적 유학생들을 위한 인터페이스 확장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457200" indent="-457200" algn="ctr">
                <a:buAutoNum type="arabicPeriod"/>
              </a:pP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대학생 커뮤니티 서비스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en-US" altLang="ko-KR" sz="20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k-pop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커뮤니티 서비스 협업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457200" indent="-457200" algn="ctr">
                <a:buAutoNum type="arabicPeriod"/>
              </a:pP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대학 어학당과의 협업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F68046-C203-4CF3-A2D4-4A6D9ED3A972}"/>
                </a:ext>
              </a:extLst>
            </p:cNvPr>
            <p:cNvSpPr/>
            <p:nvPr/>
          </p:nvSpPr>
          <p:spPr>
            <a:xfrm>
              <a:off x="4886434" y="1956637"/>
              <a:ext cx="1914307" cy="253781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29F05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CFB06F-073D-4847-BD97-9D9AD7F45596}"/>
                </a:ext>
              </a:extLst>
            </p:cNvPr>
            <p:cNvSpPr/>
            <p:nvPr/>
          </p:nvSpPr>
          <p:spPr>
            <a:xfrm>
              <a:off x="4895957" y="1821692"/>
              <a:ext cx="19143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사회적 측면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00F9FB-2666-4971-8744-060CBBEB84AA}"/>
                </a:ext>
              </a:extLst>
            </p:cNvPr>
            <p:cNvSpPr/>
            <p:nvPr/>
          </p:nvSpPr>
          <p:spPr>
            <a:xfrm>
              <a:off x="2858444" y="2408412"/>
              <a:ext cx="59893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소외된 외국인 유학생들을 위한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algn="ctr"/>
              <a:r>
                <a:rPr lang="en-US" altLang="ko-KR" sz="20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“</a:t>
              </a:r>
              <a:r>
                <a:rPr lang="en-US" altLang="ko-KR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social</a:t>
              </a:r>
              <a:r>
                <a:rPr lang="ko-KR" altLang="en-US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en-US" altLang="ko-KR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networking</a:t>
              </a:r>
              <a:r>
                <a:rPr lang="ko-KR" altLang="en-US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en-US" altLang="ko-KR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helping</a:t>
              </a:r>
              <a:r>
                <a:rPr lang="ko-KR" altLang="en-US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en-US" altLang="ko-KR" sz="28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service</a:t>
              </a:r>
              <a:r>
                <a:rPr lang="en-US" altLang="ko-KR" sz="20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”</a:t>
              </a:r>
              <a:r>
                <a:rPr lang="ko-KR" altLang="en-US" sz="20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endParaRPr lang="en-US" altLang="ko-KR" sz="2000" b="1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0E38B05-25C2-46D7-9695-03C93A124E7A}"/>
                </a:ext>
              </a:extLst>
            </p:cNvPr>
            <p:cNvCxnSpPr>
              <a:cxnSpLocks/>
            </p:cNvCxnSpPr>
            <p:nvPr/>
          </p:nvCxnSpPr>
          <p:spPr>
            <a:xfrm>
              <a:off x="1766887" y="3543300"/>
              <a:ext cx="865822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514FC2-4DCF-477A-A0B1-BB1B8BCEAF50}"/>
                </a:ext>
              </a:extLst>
            </p:cNvPr>
            <p:cNvSpPr/>
            <p:nvPr/>
          </p:nvSpPr>
          <p:spPr>
            <a:xfrm>
              <a:off x="4721324" y="3845458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수익창출 측면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9B3FD5-DFC8-47EE-8E20-B9FC4F03AA2C}"/>
              </a:ext>
            </a:extLst>
          </p:cNvPr>
          <p:cNvGrpSpPr/>
          <p:nvPr/>
        </p:nvGrpSpPr>
        <p:grpSpPr>
          <a:xfrm>
            <a:off x="0" y="486149"/>
            <a:ext cx="2376041" cy="584775"/>
            <a:chOff x="710059" y="944107"/>
            <a:chExt cx="2376041" cy="5847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895373-FEAC-4709-94C1-2E747C5871D8}"/>
                </a:ext>
              </a:extLst>
            </p:cNvPr>
            <p:cNvSpPr/>
            <p:nvPr/>
          </p:nvSpPr>
          <p:spPr>
            <a:xfrm>
              <a:off x="710059" y="1037452"/>
              <a:ext cx="2376041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D5D0E8-7B78-4990-89EE-C342A8DC2A73}"/>
                </a:ext>
              </a:extLst>
            </p:cNvPr>
            <p:cNvSpPr/>
            <p:nvPr/>
          </p:nvSpPr>
          <p:spPr>
            <a:xfrm>
              <a:off x="1090096" y="944107"/>
              <a:ext cx="1735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95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41ABCC-D6B9-423B-B761-9F5352FEDC5F}"/>
              </a:ext>
            </a:extLst>
          </p:cNvPr>
          <p:cNvGrpSpPr/>
          <p:nvPr/>
        </p:nvGrpSpPr>
        <p:grpSpPr>
          <a:xfrm>
            <a:off x="0" y="486149"/>
            <a:ext cx="2376041" cy="584775"/>
            <a:chOff x="710059" y="944107"/>
            <a:chExt cx="2376041" cy="584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2AD811-E2A3-4525-B2E8-4BB7C9B699A5}"/>
                </a:ext>
              </a:extLst>
            </p:cNvPr>
            <p:cNvSpPr/>
            <p:nvPr/>
          </p:nvSpPr>
          <p:spPr>
            <a:xfrm>
              <a:off x="710059" y="1037452"/>
              <a:ext cx="2376041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98DBC8-9734-4C0A-B89E-D732DAA58E3A}"/>
                </a:ext>
              </a:extLst>
            </p:cNvPr>
            <p:cNvSpPr/>
            <p:nvPr/>
          </p:nvSpPr>
          <p:spPr>
            <a:xfrm>
              <a:off x="1090096" y="944107"/>
              <a:ext cx="15699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Method</a:t>
              </a:r>
              <a:endParaRPr lang="ko-KR" altLang="en-US" sz="32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69B8EE6-35C9-456E-912C-1D4CC8A3A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08428"/>
              </p:ext>
            </p:extLst>
          </p:nvPr>
        </p:nvGraphicFramePr>
        <p:xfrm>
          <a:off x="959115" y="1771650"/>
          <a:ext cx="10273770" cy="363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156041288"/>
                    </a:ext>
                  </a:extLst>
                </a:gridCol>
                <a:gridCol w="2818510">
                  <a:extLst>
                    <a:ext uri="{9D8B030D-6E8A-4147-A177-3AD203B41FA5}">
                      <a16:colId xmlns:a16="http://schemas.microsoft.com/office/drawing/2014/main" val="3892488877"/>
                    </a:ext>
                  </a:extLst>
                </a:gridCol>
                <a:gridCol w="4616810">
                  <a:extLst>
                    <a:ext uri="{9D8B030D-6E8A-4147-A177-3AD203B41FA5}">
                      <a16:colId xmlns:a16="http://schemas.microsoft.com/office/drawing/2014/main" val="593662709"/>
                    </a:ext>
                  </a:extLst>
                </a:gridCol>
              </a:tblGrid>
              <a:tr h="570836">
                <a:tc>
                  <a:txBody>
                    <a:bodyPr/>
                    <a:lstStyle/>
                    <a:p>
                      <a:pPr algn="ctr" latinLnBrk="1"/>
                      <a:endParaRPr lang="en-US" altLang="ko-KR" sz="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68923"/>
                  </a:ext>
                </a:extLst>
              </a:tr>
              <a:tr h="41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프로젝트 주제 선정 및 기획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10/21(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)-10/23(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Baseline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코드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분석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아이템 기획회의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18144"/>
                  </a:ext>
                </a:extLst>
              </a:tr>
              <a:tr h="60820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데이터 수집 및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10/24(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)-10/26(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Ai hub 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kaggle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githup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서칭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데이터 셋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전처리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63667"/>
                  </a:ext>
                </a:extLst>
              </a:tr>
              <a:tr h="60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설정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10/24(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)-10/27(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KoBERT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KoGPT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KoElectra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등 모델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적용 및 성능 비교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적정 모델 선정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2677"/>
                  </a:ext>
                </a:extLst>
              </a:tr>
              <a:tr h="60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성능개선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10/27(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)-11/2(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hyper-parameter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튜닝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ensemble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적용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평가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metric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탐색 및 적용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76863"/>
                  </a:ext>
                </a:extLst>
              </a:tr>
              <a:tr h="439484">
                <a:tc>
                  <a:txBody>
                    <a:bodyPr/>
                    <a:lstStyle/>
                    <a:p>
                      <a:pPr algn="ctr" latinLnBrk="1"/>
                      <a:endParaRPr lang="en-US" altLang="ko-KR" sz="2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데모 제작 및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발표 준비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10/29(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)-11/3(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Gradio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이용 서비스 인터페이스 구현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90570"/>
                  </a:ext>
                </a:extLst>
              </a:tr>
              <a:tr h="386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총 프로젝트 기간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10/21-11/4 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매일 아침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저녁 팀 미팅 진행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448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71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C97106AD-A029-4D27-9459-113719109285}"/>
              </a:ext>
            </a:extLst>
          </p:cNvPr>
          <p:cNvSpPr/>
          <p:nvPr/>
        </p:nvSpPr>
        <p:spPr>
          <a:xfrm>
            <a:off x="819204" y="3002197"/>
            <a:ext cx="10544121" cy="3232827"/>
          </a:xfrm>
          <a:prstGeom prst="roundRect">
            <a:avLst>
              <a:gd name="adj" fmla="val 1110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2AA0F2-935C-40EE-B922-08DCD5385786}"/>
              </a:ext>
            </a:extLst>
          </p:cNvPr>
          <p:cNvSpPr/>
          <p:nvPr/>
        </p:nvSpPr>
        <p:spPr>
          <a:xfrm>
            <a:off x="1601152" y="3869117"/>
            <a:ext cx="2463808" cy="1279356"/>
          </a:xfrm>
          <a:prstGeom prst="roundRect">
            <a:avLst>
              <a:gd name="adj" fmla="val 13889"/>
            </a:avLst>
          </a:prstGeom>
          <a:solidFill>
            <a:srgbClr val="F2B70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F13124-0673-4283-B0A8-9A51BBD085DC}"/>
              </a:ext>
            </a:extLst>
          </p:cNvPr>
          <p:cNvSpPr/>
          <p:nvPr/>
        </p:nvSpPr>
        <p:spPr>
          <a:xfrm>
            <a:off x="4637120" y="3869117"/>
            <a:ext cx="2654760" cy="1279356"/>
          </a:xfrm>
          <a:prstGeom prst="roundRect">
            <a:avLst>
              <a:gd name="adj" fmla="val 13889"/>
            </a:avLst>
          </a:prstGeom>
          <a:solidFill>
            <a:srgbClr val="F2B70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FFB835-823D-40B0-81DE-9792FB923A1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4064960" y="4508795"/>
            <a:ext cx="57216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56CC0-1C5B-4450-8C06-21D0BB2DAD60}"/>
              </a:ext>
            </a:extLst>
          </p:cNvPr>
          <p:cNvSpPr/>
          <p:nvPr/>
        </p:nvSpPr>
        <p:spPr>
          <a:xfrm>
            <a:off x="1729645" y="4238453"/>
            <a:ext cx="2206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Binary Discriminator</a:t>
            </a:r>
          </a:p>
          <a:p>
            <a:pPr algn="ctr"/>
            <a:r>
              <a:rPr lang="ko-KR" altLang="en-US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도덕</a:t>
            </a:r>
            <a:r>
              <a:rPr lang="en-US" altLang="ko-KR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/</a:t>
            </a:r>
            <a:r>
              <a:rPr lang="ko-KR" altLang="en-US" sz="15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비도덕</a:t>
            </a:r>
            <a:r>
              <a:rPr lang="en-US" altLang="ko-KR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판단</a:t>
            </a:r>
            <a:endParaRPr lang="ko-KR" altLang="en-US" sz="15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89BBFA-A149-41EB-B4DA-E0A9D9AE3B45}"/>
              </a:ext>
            </a:extLst>
          </p:cNvPr>
          <p:cNvSpPr/>
          <p:nvPr/>
        </p:nvSpPr>
        <p:spPr>
          <a:xfrm>
            <a:off x="4855375" y="4115343"/>
            <a:ext cx="2214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Multi-label sentence </a:t>
            </a:r>
          </a:p>
          <a:p>
            <a:pPr algn="ctr"/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classification</a:t>
            </a:r>
          </a:p>
          <a:p>
            <a:pPr algn="ctr"/>
            <a:r>
              <a:rPr lang="ko-KR" altLang="en-US" sz="15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비도덕</a:t>
            </a:r>
            <a:r>
              <a:rPr lang="en-US" altLang="ko-KR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5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유형 판단</a:t>
            </a:r>
            <a:endParaRPr lang="ko-KR" altLang="en-US" sz="15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47A9A3D-5DDD-4CF7-B3D4-59FE9EDEBE8F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291880" y="4508795"/>
            <a:ext cx="104424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1CE4F9-1474-48C2-A16C-718C5B845F79}"/>
              </a:ext>
            </a:extLst>
          </p:cNvPr>
          <p:cNvSpPr/>
          <p:nvPr/>
        </p:nvSpPr>
        <p:spPr>
          <a:xfrm>
            <a:off x="828675" y="274278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Mechanism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7C19-9BA3-4659-BBF0-B3F73E4C01FC}"/>
              </a:ext>
            </a:extLst>
          </p:cNvPr>
          <p:cNvSpPr/>
          <p:nvPr/>
        </p:nvSpPr>
        <p:spPr>
          <a:xfrm>
            <a:off x="819204" y="1148517"/>
            <a:ext cx="37971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욕설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혐오표현 추출 번역기 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Method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58DCD058-7856-4E1D-A11A-9E8203664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91485"/>
              </p:ext>
            </p:extLst>
          </p:nvPr>
        </p:nvGraphicFramePr>
        <p:xfrm>
          <a:off x="8336122" y="3228635"/>
          <a:ext cx="224073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735">
                  <a:extLst>
                    <a:ext uri="{9D8B030D-6E8A-4147-A177-3AD203B41FA5}">
                      <a16:colId xmlns:a16="http://schemas.microsoft.com/office/drawing/2014/main" val="2063217843"/>
                    </a:ext>
                  </a:extLst>
                </a:gridCol>
              </a:tblGrid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Censure(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비난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136719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Hate(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혐오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2683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Discrimination(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차별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74715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Sexual(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선정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425164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Abuse(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욕설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707203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Violence(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폭력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38265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Crime(</a:t>
                      </a:r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범죄</a:t>
                      </a:r>
                      <a:r>
                        <a:rPr lang="en-US" altLang="ko-KR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B7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592340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2E658D27-C4EA-4CE0-902C-E03E5AE67366}"/>
              </a:ext>
            </a:extLst>
          </p:cNvPr>
          <p:cNvGrpSpPr/>
          <p:nvPr/>
        </p:nvGrpSpPr>
        <p:grpSpPr>
          <a:xfrm>
            <a:off x="819204" y="1691199"/>
            <a:ext cx="7148560" cy="806877"/>
            <a:chOff x="819204" y="2018373"/>
            <a:chExt cx="7148560" cy="8068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A7A46F-DE32-41C4-9D8E-D2FE88457E4A}"/>
                </a:ext>
              </a:extLst>
            </p:cNvPr>
            <p:cNvSpPr/>
            <p:nvPr/>
          </p:nvSpPr>
          <p:spPr>
            <a:xfrm>
              <a:off x="819204" y="2455918"/>
              <a:ext cx="7148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Pretrained model: </a:t>
              </a:r>
              <a:r>
                <a:rPr lang="en-US" altLang="ko-KR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KcElectra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en-US" altLang="ko-KR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(Discriminator &amp; Multilabel Classification) </a:t>
              </a:r>
              <a:endPara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9688A3-09DE-4370-9419-34ECA726F398}"/>
                </a:ext>
              </a:extLst>
            </p:cNvPr>
            <p:cNvSpPr/>
            <p:nvPr/>
          </p:nvSpPr>
          <p:spPr>
            <a:xfrm>
              <a:off x="819204" y="2018373"/>
              <a:ext cx="4461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Dataset: 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텍스트 윤리검증 데이터 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(AI hub)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8728C1-ABE1-4CFC-AE65-D6098994C4FA}"/>
              </a:ext>
            </a:extLst>
          </p:cNvPr>
          <p:cNvSpPr/>
          <p:nvPr/>
        </p:nvSpPr>
        <p:spPr>
          <a:xfrm>
            <a:off x="819205" y="622976"/>
            <a:ext cx="2571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F29F0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Is this </a:t>
            </a:r>
            <a:r>
              <a:rPr lang="en-US" altLang="ko-KR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Rude?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E7D711-75C4-4AF3-BDAF-48E5C989101A}"/>
              </a:ext>
            </a:extLst>
          </p:cNvPr>
          <p:cNvSpPr/>
          <p:nvPr/>
        </p:nvSpPr>
        <p:spPr>
          <a:xfrm>
            <a:off x="819204" y="788472"/>
            <a:ext cx="2424062" cy="253781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5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63BB9F-4D66-4110-A1F0-1033D04DE3EF}"/>
              </a:ext>
            </a:extLst>
          </p:cNvPr>
          <p:cNvSpPr/>
          <p:nvPr/>
        </p:nvSpPr>
        <p:spPr>
          <a:xfrm>
            <a:off x="819205" y="622976"/>
            <a:ext cx="2298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E2671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Am I </a:t>
            </a:r>
            <a:r>
              <a:rPr lang="en-US" altLang="ko-KR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Rude?</a:t>
            </a:r>
            <a:endParaRPr lang="ko-KR" altLang="en-US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792CCC-08CE-4BB0-9FC3-FF439D3F90C9}"/>
              </a:ext>
            </a:extLst>
          </p:cNvPr>
          <p:cNvSpPr/>
          <p:nvPr/>
        </p:nvSpPr>
        <p:spPr>
          <a:xfrm>
            <a:off x="819205" y="788472"/>
            <a:ext cx="2188420" cy="253781"/>
          </a:xfrm>
          <a:prstGeom prst="rect">
            <a:avLst/>
          </a:prstGeom>
          <a:solidFill>
            <a:srgbClr val="E2671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2671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86514F-CB58-4246-9DE5-C164416EBEB7}"/>
              </a:ext>
            </a:extLst>
          </p:cNvPr>
          <p:cNvSpPr/>
          <p:nvPr/>
        </p:nvSpPr>
        <p:spPr>
          <a:xfrm>
            <a:off x="819204" y="2625072"/>
            <a:ext cx="406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Pretrained model: KoBART-base-v2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1F43AA-B62B-4EE6-BAA0-4BEBE9E2ADD5}"/>
              </a:ext>
            </a:extLst>
          </p:cNvPr>
          <p:cNvSpPr/>
          <p:nvPr/>
        </p:nvSpPr>
        <p:spPr>
          <a:xfrm>
            <a:off x="819204" y="1612818"/>
            <a:ext cx="7280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Dataset: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1) Smile gate AI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에서 공개한 한국어 문체 스타일 변환 데이터셋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lvl="2"/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      2)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kaggle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human_chat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대화 데이터 셋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lvl="2"/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      3)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kaggle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Korean-English parallel corpus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0DA744-0542-4878-B4D9-73D0EBC91811}"/>
              </a:ext>
            </a:extLst>
          </p:cNvPr>
          <p:cNvSpPr/>
          <p:nvPr/>
        </p:nvSpPr>
        <p:spPr>
          <a:xfrm>
            <a:off x="819204" y="1091075"/>
            <a:ext cx="3136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존댓말 변환 번역기 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Method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E353BE-F943-47C6-90FE-F3B40350E419}"/>
              </a:ext>
            </a:extLst>
          </p:cNvPr>
          <p:cNvSpPr/>
          <p:nvPr/>
        </p:nvSpPr>
        <p:spPr>
          <a:xfrm>
            <a:off x="819204" y="3589421"/>
            <a:ext cx="10544121" cy="2483084"/>
          </a:xfrm>
          <a:prstGeom prst="roundRect">
            <a:avLst>
              <a:gd name="adj" fmla="val 1110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BFB707-AB17-4D11-A1CC-A4501ACDF61A}"/>
              </a:ext>
            </a:extLst>
          </p:cNvPr>
          <p:cNvSpPr/>
          <p:nvPr/>
        </p:nvSpPr>
        <p:spPr>
          <a:xfrm>
            <a:off x="2590364" y="4391630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7AC737-B935-4F5C-83E6-FE6991C62A94}"/>
              </a:ext>
            </a:extLst>
          </p:cNvPr>
          <p:cNvSpPr/>
          <p:nvPr/>
        </p:nvSpPr>
        <p:spPr>
          <a:xfrm>
            <a:off x="5575776" y="428068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F0791E-711A-4C33-96F6-1F6C463F9831}"/>
              </a:ext>
            </a:extLst>
          </p:cNvPr>
          <p:cNvSpPr/>
          <p:nvPr/>
        </p:nvSpPr>
        <p:spPr>
          <a:xfrm>
            <a:off x="1528932" y="4212600"/>
            <a:ext cx="1576815" cy="1098721"/>
          </a:xfrm>
          <a:prstGeom prst="roundRect">
            <a:avLst>
              <a:gd name="adj" fmla="val 13889"/>
            </a:avLst>
          </a:prstGeom>
          <a:solidFill>
            <a:srgbClr val="E267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81BB62-805B-4A27-842D-559A352C706E}"/>
              </a:ext>
            </a:extLst>
          </p:cNvPr>
          <p:cNvSpPr/>
          <p:nvPr/>
        </p:nvSpPr>
        <p:spPr>
          <a:xfrm>
            <a:off x="3579709" y="4212600"/>
            <a:ext cx="1554806" cy="1098721"/>
          </a:xfrm>
          <a:prstGeom prst="roundRect">
            <a:avLst>
              <a:gd name="adj" fmla="val 13889"/>
            </a:avLst>
          </a:prstGeom>
          <a:solidFill>
            <a:srgbClr val="E267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01941F-284F-4200-BAF7-AA01DDD2125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105747" y="4761961"/>
            <a:ext cx="47396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0476B5-4771-4F2F-82BB-138204DEC06B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5134515" y="4759963"/>
            <a:ext cx="473962" cy="199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1D37C2-F973-4A89-B154-90C3F9C5CD43}"/>
              </a:ext>
            </a:extLst>
          </p:cNvPr>
          <p:cNvSpPr/>
          <p:nvPr/>
        </p:nvSpPr>
        <p:spPr>
          <a:xfrm>
            <a:off x="7998837" y="4210602"/>
            <a:ext cx="2654759" cy="1098721"/>
          </a:xfrm>
          <a:prstGeom prst="roundRect">
            <a:avLst>
              <a:gd name="adj" fmla="val 13889"/>
            </a:avLst>
          </a:prstGeom>
          <a:solidFill>
            <a:srgbClr val="E267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FE7F16-97FB-462B-BCFE-BAAA80316B54}"/>
              </a:ext>
            </a:extLst>
          </p:cNvPr>
          <p:cNvSpPr/>
          <p:nvPr/>
        </p:nvSpPr>
        <p:spPr>
          <a:xfrm>
            <a:off x="819204" y="324433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Mechanism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720233-ADFF-4E4D-8058-7196CCE66F33}"/>
              </a:ext>
            </a:extLst>
          </p:cNvPr>
          <p:cNvSpPr/>
          <p:nvPr/>
        </p:nvSpPr>
        <p:spPr>
          <a:xfrm>
            <a:off x="1727145" y="4436796"/>
            <a:ext cx="1180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ENG-KOR</a:t>
            </a:r>
          </a:p>
          <a:p>
            <a:pPr algn="ctr"/>
            <a:r>
              <a:rPr lang="en-US" altLang="ko-KR" dirty="0"/>
              <a:t>translate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569933-5E2F-40D3-A574-8B69682EBD1F}"/>
              </a:ext>
            </a:extLst>
          </p:cNvPr>
          <p:cNvSpPr/>
          <p:nvPr/>
        </p:nvSpPr>
        <p:spPr>
          <a:xfrm>
            <a:off x="3761076" y="4465350"/>
            <a:ext cx="117532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Model</a:t>
            </a:r>
          </a:p>
          <a:p>
            <a:pPr algn="ctr"/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존댓말 변환</a:t>
            </a:r>
            <a:endParaRPr lang="ko-KR" altLang="en-US" sz="16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AD21B76-2CB5-45A8-8AC9-E6CCB78F72F0}"/>
              </a:ext>
            </a:extLst>
          </p:cNvPr>
          <p:cNvSpPr/>
          <p:nvPr/>
        </p:nvSpPr>
        <p:spPr>
          <a:xfrm>
            <a:off x="5608477" y="4210602"/>
            <a:ext cx="1554806" cy="1098721"/>
          </a:xfrm>
          <a:prstGeom prst="roundRect">
            <a:avLst>
              <a:gd name="adj" fmla="val 13889"/>
            </a:avLst>
          </a:prstGeom>
          <a:solidFill>
            <a:srgbClr val="E267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AD4A37-ED2F-4CD4-96EE-53BF19C84048}"/>
              </a:ext>
            </a:extLst>
          </p:cNvPr>
          <p:cNvSpPr/>
          <p:nvPr/>
        </p:nvSpPr>
        <p:spPr>
          <a:xfrm>
            <a:off x="5863941" y="4470701"/>
            <a:ext cx="104387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/>
              <a:t>hanspell</a:t>
            </a:r>
            <a:endParaRPr lang="en-US" altLang="ko-KR" dirty="0"/>
          </a:p>
          <a:p>
            <a:pPr lvl="0" algn="ctr"/>
            <a:r>
              <a:rPr lang="ko-KR" altLang="en-US" sz="1600" dirty="0">
                <a:solidFill>
                  <a:prstClr val="black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문법 교정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7E12689-43BF-4C7A-8763-65276842C208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7163283" y="4759963"/>
            <a:ext cx="83555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124904-65E9-4960-B5EE-57B146F147CA}"/>
              </a:ext>
            </a:extLst>
          </p:cNvPr>
          <p:cNvSpPr/>
          <p:nvPr/>
        </p:nvSpPr>
        <p:spPr>
          <a:xfrm>
            <a:off x="8702328" y="4546720"/>
            <a:ext cx="124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3708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87AD2A-D68F-4CFD-9CB3-74EACFE02084}"/>
              </a:ext>
            </a:extLst>
          </p:cNvPr>
          <p:cNvGrpSpPr/>
          <p:nvPr/>
        </p:nvGrpSpPr>
        <p:grpSpPr>
          <a:xfrm>
            <a:off x="0" y="486148"/>
            <a:ext cx="2376041" cy="584775"/>
            <a:chOff x="710059" y="944106"/>
            <a:chExt cx="2376041" cy="5847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106C0F-00C8-48AD-A9B1-3D3C147B9F44}"/>
                </a:ext>
              </a:extLst>
            </p:cNvPr>
            <p:cNvSpPr/>
            <p:nvPr/>
          </p:nvSpPr>
          <p:spPr>
            <a:xfrm>
              <a:off x="710059" y="1037452"/>
              <a:ext cx="2376041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55F674-A09F-4078-A448-17EB53713231}"/>
                </a:ext>
              </a:extLst>
            </p:cNvPr>
            <p:cNvSpPr/>
            <p:nvPr/>
          </p:nvSpPr>
          <p:spPr>
            <a:xfrm>
              <a:off x="935308" y="944106"/>
              <a:ext cx="20854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Evaluation</a:t>
              </a:r>
              <a:endParaRPr lang="ko-KR" altLang="en-US" sz="32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9B1738-0E56-497A-B5C4-4A088C6345F2}"/>
              </a:ext>
            </a:extLst>
          </p:cNvPr>
          <p:cNvGrpSpPr/>
          <p:nvPr/>
        </p:nvGrpSpPr>
        <p:grpSpPr>
          <a:xfrm>
            <a:off x="1515211" y="1782206"/>
            <a:ext cx="9372594" cy="3924300"/>
            <a:chOff x="1490663" y="1582913"/>
            <a:chExt cx="9372594" cy="39243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7920C4-DD71-4BDA-9443-B27D0CE7FFEA}"/>
                </a:ext>
              </a:extLst>
            </p:cNvPr>
            <p:cNvGrpSpPr/>
            <p:nvPr/>
          </p:nvGrpSpPr>
          <p:grpSpPr>
            <a:xfrm>
              <a:off x="6881811" y="1691300"/>
              <a:ext cx="3981446" cy="3475400"/>
              <a:chOff x="6515100" y="1466850"/>
              <a:chExt cx="3981446" cy="34754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57F3EDA-F529-4853-ABDA-CDFC4A0E9E00}"/>
                  </a:ext>
                </a:extLst>
              </p:cNvPr>
              <p:cNvGrpSpPr/>
              <p:nvPr/>
            </p:nvGrpSpPr>
            <p:grpSpPr>
              <a:xfrm>
                <a:off x="6515101" y="1466850"/>
                <a:ext cx="2298963" cy="584775"/>
                <a:chOff x="6805637" y="1164785"/>
                <a:chExt cx="2298963" cy="58477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D63BB9F-4D66-4110-A1F0-1033D04DE3EF}"/>
                    </a:ext>
                  </a:extLst>
                </p:cNvPr>
                <p:cNvSpPr/>
                <p:nvPr/>
              </p:nvSpPr>
              <p:spPr>
                <a:xfrm>
                  <a:off x="6805637" y="1164785"/>
                  <a:ext cx="229896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E26714"/>
                      </a:solidFill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Am I </a:t>
                  </a:r>
                  <a:r>
                    <a:rPr lang="en-US" altLang="ko-KR" sz="32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Rude?</a:t>
                  </a:r>
                  <a:endParaRPr lang="ko-KR" altLang="en-US" sz="3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8792CCC-08CE-4BB0-9FC3-FF439D3F90C9}"/>
                    </a:ext>
                  </a:extLst>
                </p:cNvPr>
                <p:cNvSpPr/>
                <p:nvPr/>
              </p:nvSpPr>
              <p:spPr>
                <a:xfrm>
                  <a:off x="6805637" y="1330281"/>
                  <a:ext cx="2188420" cy="253781"/>
                </a:xfrm>
                <a:prstGeom prst="rect">
                  <a:avLst/>
                </a:prstGeom>
                <a:solidFill>
                  <a:srgbClr val="E26714">
                    <a:alpha val="2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E26714"/>
                    </a:solidFill>
                  </a:endParaRPr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A67C761-2B8D-4EE5-A1E1-F102D373D9D3}"/>
                  </a:ext>
                </a:extLst>
              </p:cNvPr>
              <p:cNvSpPr/>
              <p:nvPr/>
            </p:nvSpPr>
            <p:spPr>
              <a:xfrm>
                <a:off x="6515100" y="3975447"/>
                <a:ext cx="3803798" cy="966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KOMORAN evaluation: 0.9021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Validation loss : 0.5457</a:t>
                </a:r>
                <a:endPara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4A7027A-B4AE-4F20-A26D-F690F27B216F}"/>
                  </a:ext>
                </a:extLst>
              </p:cNvPr>
              <p:cNvGrpSpPr/>
              <p:nvPr/>
            </p:nvGrpSpPr>
            <p:grpSpPr>
              <a:xfrm>
                <a:off x="6515100" y="2177071"/>
                <a:ext cx="3981446" cy="1730185"/>
                <a:chOff x="819203" y="1476057"/>
                <a:chExt cx="3981446" cy="1730185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BB848E0F-690A-4A0B-9D7A-EEA52FE231E6}"/>
                    </a:ext>
                  </a:extLst>
                </p:cNvPr>
                <p:cNvSpPr/>
                <p:nvPr/>
              </p:nvSpPr>
              <p:spPr>
                <a:xfrm>
                  <a:off x="819203" y="2005913"/>
                  <a:ext cx="3981446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KOMORAN </a:t>
                  </a:r>
                  <a:r>
                    <a:rPr lang="ko-KR" altLang="en-US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형태소 분석기 이용</a:t>
                  </a:r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,</a:t>
                  </a:r>
                </a:p>
                <a:p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prediction </a:t>
                  </a:r>
                  <a:r>
                    <a:rPr lang="ko-KR" altLang="en-US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문장과 </a:t>
                  </a:r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target </a:t>
                  </a:r>
                  <a:r>
                    <a:rPr lang="ko-KR" altLang="en-US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문장 사이의 </a:t>
                  </a:r>
                  <a:endPara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존댓말 어미 형태소 </a:t>
                  </a:r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token</a:t>
                  </a:r>
                  <a:r>
                    <a:rPr lang="ko-KR" altLang="en-US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의 포함 여부로 존댓말 변환 정확도 평가</a:t>
                  </a:r>
                  <a:endPara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AF8E8E0A-6CB5-43FD-878E-CAA6A8939158}"/>
                    </a:ext>
                  </a:extLst>
                </p:cNvPr>
                <p:cNvSpPr/>
                <p:nvPr/>
              </p:nvSpPr>
              <p:spPr>
                <a:xfrm>
                  <a:off x="819204" y="1476057"/>
                  <a:ext cx="314319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4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Evaluation metric </a:t>
                  </a:r>
                  <a:endParaRPr lang="ko-KR" altLang="en-US" sz="2400" dirty="0"/>
                </a:p>
              </p:txBody>
            </p:sp>
          </p:grp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4EF87C-4E15-4BF6-8CCA-B7E271BEC00F}"/>
                </a:ext>
              </a:extLst>
            </p:cNvPr>
            <p:cNvCxnSpPr/>
            <p:nvPr/>
          </p:nvCxnSpPr>
          <p:spPr>
            <a:xfrm>
              <a:off x="6019800" y="1582913"/>
              <a:ext cx="0" cy="39243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4891511-D596-4445-9A5A-6DC836C02A95}"/>
                </a:ext>
              </a:extLst>
            </p:cNvPr>
            <p:cNvGrpSpPr/>
            <p:nvPr/>
          </p:nvGrpSpPr>
          <p:grpSpPr>
            <a:xfrm>
              <a:off x="1490663" y="1659536"/>
              <a:ext cx="3787291" cy="3538927"/>
              <a:chOff x="1188020" y="1466848"/>
              <a:chExt cx="3787291" cy="353892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A910B6C-79A0-42BA-8A39-3F0C8BE14C9F}"/>
                  </a:ext>
                </a:extLst>
              </p:cNvPr>
              <p:cNvGrpSpPr/>
              <p:nvPr/>
            </p:nvGrpSpPr>
            <p:grpSpPr>
              <a:xfrm>
                <a:off x="1267970" y="1466848"/>
                <a:ext cx="2571474" cy="584775"/>
                <a:chOff x="819204" y="622976"/>
                <a:chExt cx="2571474" cy="58477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2081FB73-4548-456E-A1DD-02F4E079A35F}"/>
                    </a:ext>
                  </a:extLst>
                </p:cNvPr>
                <p:cNvSpPr/>
                <p:nvPr/>
              </p:nvSpPr>
              <p:spPr>
                <a:xfrm>
                  <a:off x="819205" y="622976"/>
                  <a:ext cx="257147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F29F05"/>
                      </a:solidFill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Is this </a:t>
                  </a:r>
                  <a:r>
                    <a:rPr lang="en-US" altLang="ko-KR" sz="32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Rude?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359C89F-97B9-4570-99DA-E35E2EF3D38F}"/>
                    </a:ext>
                  </a:extLst>
                </p:cNvPr>
                <p:cNvSpPr/>
                <p:nvPr/>
              </p:nvSpPr>
              <p:spPr>
                <a:xfrm>
                  <a:off x="819204" y="788472"/>
                  <a:ext cx="2424062" cy="253781"/>
                </a:xfrm>
                <a:prstGeom prst="rect">
                  <a:avLst/>
                </a:prstGeom>
                <a:solidFill>
                  <a:srgbClr val="F29F05">
                    <a:alpha val="2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C1C085-9B4A-49EE-A580-F8A93ACC0C51}"/>
                  </a:ext>
                </a:extLst>
              </p:cNvPr>
              <p:cNvGrpSpPr/>
              <p:nvPr/>
            </p:nvGrpSpPr>
            <p:grpSpPr>
              <a:xfrm>
                <a:off x="1188020" y="2243712"/>
                <a:ext cx="3787291" cy="2762063"/>
                <a:chOff x="1267970" y="2243712"/>
                <a:chExt cx="3787291" cy="276206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BAB0687-0FD4-4A96-AC09-F1A59AD252DA}"/>
                    </a:ext>
                  </a:extLst>
                </p:cNvPr>
                <p:cNvSpPr/>
                <p:nvPr/>
              </p:nvSpPr>
              <p:spPr>
                <a:xfrm>
                  <a:off x="1267970" y="2620827"/>
                  <a:ext cx="1743554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learning</a:t>
                  </a:r>
                  <a:r>
                    <a:rPr lang="ko-KR" altLang="en-US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</a:t>
                  </a:r>
                  <a:r>
                    <a:rPr lang="ko-KR" altLang="en-US" sz="1600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rate</a:t>
                  </a:r>
                  <a:r>
                    <a:rPr lang="ko-KR" altLang="en-US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1e-4</a:t>
                  </a:r>
                  <a:endPara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batch size 128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epoch 8</a:t>
                  </a:r>
                  <a:endParaRPr lang="ko-KR" altLang="en-US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34CC5C7-FB56-41EA-9508-37217CE63641}"/>
                    </a:ext>
                  </a:extLst>
                </p:cNvPr>
                <p:cNvSpPr/>
                <p:nvPr/>
              </p:nvSpPr>
              <p:spPr>
                <a:xfrm>
                  <a:off x="1269888" y="2243712"/>
                  <a:ext cx="21887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400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KcElectra</a:t>
                  </a:r>
                  <a:r>
                    <a:rPr lang="en-US" altLang="ko-KR" sz="240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-base</a:t>
                  </a:r>
                  <a:endParaRPr lang="ko-KR" altLang="en-US" sz="24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C25A921-2A1B-4AE5-9DDD-CC1AC08AE3CA}"/>
                    </a:ext>
                  </a:extLst>
                </p:cNvPr>
                <p:cNvSpPr/>
                <p:nvPr/>
              </p:nvSpPr>
              <p:spPr>
                <a:xfrm>
                  <a:off x="1267970" y="3551442"/>
                  <a:ext cx="3787291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도덕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/</a:t>
                  </a:r>
                  <a:r>
                    <a:rPr lang="ko-KR" altLang="en-US" sz="2000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비도덕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판단 모델 </a:t>
                  </a:r>
                  <a:endPara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classification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accuracy : 0.8703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9D59061-2EE4-4868-9A00-365E99B34075}"/>
                    </a:ext>
                  </a:extLst>
                </p:cNvPr>
                <p:cNvSpPr/>
                <p:nvPr/>
              </p:nvSpPr>
              <p:spPr>
                <a:xfrm>
                  <a:off x="1267970" y="4297889"/>
                  <a:ext cx="3467359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비윤리 타입 검증 모델</a:t>
                  </a:r>
                  <a:endPara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classification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accuracy : 0.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867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8614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1A419A-FA85-47C8-9CFE-8B30BE109C87}"/>
              </a:ext>
            </a:extLst>
          </p:cNvPr>
          <p:cNvGrpSpPr/>
          <p:nvPr/>
        </p:nvGrpSpPr>
        <p:grpSpPr>
          <a:xfrm>
            <a:off x="479409" y="420747"/>
            <a:ext cx="1710725" cy="400110"/>
            <a:chOff x="970197" y="1250027"/>
            <a:chExt cx="1710725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AC6470-F5FF-4125-B19F-24A9578F3557}"/>
                </a:ext>
              </a:extLst>
            </p:cNvPr>
            <p:cNvSpPr/>
            <p:nvPr/>
          </p:nvSpPr>
          <p:spPr>
            <a:xfrm>
              <a:off x="970197" y="1250027"/>
              <a:ext cx="17107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번역 결과 비교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71805C-8CB5-496F-9667-B0B4B5DC4F3F}"/>
                </a:ext>
              </a:extLst>
            </p:cNvPr>
            <p:cNvSpPr/>
            <p:nvPr/>
          </p:nvSpPr>
          <p:spPr>
            <a:xfrm>
              <a:off x="970198" y="1457265"/>
              <a:ext cx="1710724" cy="133350"/>
            </a:xfrm>
            <a:prstGeom prst="rect">
              <a:avLst/>
            </a:prstGeom>
            <a:solidFill>
              <a:srgbClr val="F2B7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C31E6A-B0EC-489B-9ADC-AF3EFF739C0A}"/>
              </a:ext>
            </a:extLst>
          </p:cNvPr>
          <p:cNvGrpSpPr/>
          <p:nvPr/>
        </p:nvGrpSpPr>
        <p:grpSpPr>
          <a:xfrm>
            <a:off x="0" y="3849666"/>
            <a:ext cx="6837457" cy="2682335"/>
            <a:chOff x="1" y="3415664"/>
            <a:chExt cx="6837459" cy="322238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72A977B-7231-445B-B037-EFB0FDBC5703}"/>
                </a:ext>
              </a:extLst>
            </p:cNvPr>
            <p:cNvSpPr/>
            <p:nvPr/>
          </p:nvSpPr>
          <p:spPr>
            <a:xfrm>
              <a:off x="1" y="3485310"/>
              <a:ext cx="3818468" cy="3152739"/>
            </a:xfrm>
            <a:prstGeom prst="rect">
              <a:avLst/>
            </a:prstGeom>
            <a:solidFill>
              <a:srgbClr val="F2B7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7A60E1-FCE5-41FC-883A-203BC6CCF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5" r="73484" b="16499"/>
            <a:stretch/>
          </p:blipFill>
          <p:spPr>
            <a:xfrm>
              <a:off x="4463611" y="3415664"/>
              <a:ext cx="2373849" cy="322238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94FD99-8B3F-49E6-8071-0C3C5EECF1AB}"/>
                </a:ext>
              </a:extLst>
            </p:cNvPr>
            <p:cNvSpPr/>
            <p:nvPr/>
          </p:nvSpPr>
          <p:spPr>
            <a:xfrm>
              <a:off x="1044925" y="4672911"/>
              <a:ext cx="171591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Is this Rude?</a:t>
              </a:r>
            </a:p>
            <a:p>
              <a:pPr algn="ctr"/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Am I Rude?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762027-CA9A-4C9A-9948-5D4808D2B54B}"/>
              </a:ext>
            </a:extLst>
          </p:cNvPr>
          <p:cNvGrpSpPr/>
          <p:nvPr/>
        </p:nvGrpSpPr>
        <p:grpSpPr>
          <a:xfrm>
            <a:off x="-12700" y="908345"/>
            <a:ext cx="11027833" cy="800155"/>
            <a:chOff x="12674" y="1082923"/>
            <a:chExt cx="11004906" cy="85296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0BA8DC-BB2C-45D6-89D3-97FDFE95492E}"/>
                </a:ext>
              </a:extLst>
            </p:cNvPr>
            <p:cNvSpPr/>
            <p:nvPr/>
          </p:nvSpPr>
          <p:spPr>
            <a:xfrm>
              <a:off x="12674" y="1208606"/>
              <a:ext cx="3823203" cy="643796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12A42CB-A669-4D0D-9A6C-5C21828C6588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" t="4779" r="8815" b="72891"/>
            <a:stretch/>
          </p:blipFill>
          <p:spPr>
            <a:xfrm>
              <a:off x="4467002" y="1082923"/>
              <a:ext cx="6550578" cy="85296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5527EE-5009-4637-9F2D-4FC83618DC20}"/>
                </a:ext>
              </a:extLst>
            </p:cNvPr>
            <p:cNvSpPr/>
            <p:nvPr/>
          </p:nvSpPr>
          <p:spPr>
            <a:xfrm>
              <a:off x="1261868" y="1346261"/>
              <a:ext cx="1166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KAKAO I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F12B74E-4A1E-4226-87D7-37032042BDE4}"/>
              </a:ext>
            </a:extLst>
          </p:cNvPr>
          <p:cNvGrpSpPr/>
          <p:nvPr/>
        </p:nvGrpSpPr>
        <p:grpSpPr>
          <a:xfrm>
            <a:off x="-12700" y="1762890"/>
            <a:ext cx="10248897" cy="1040235"/>
            <a:chOff x="12676" y="2099978"/>
            <a:chExt cx="10227590" cy="11088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3990CC-A71B-497F-9D9A-63DB50F34E2C}"/>
                </a:ext>
              </a:extLst>
            </p:cNvPr>
            <p:cNvSpPr/>
            <p:nvPr/>
          </p:nvSpPr>
          <p:spPr>
            <a:xfrm>
              <a:off x="12676" y="2285683"/>
              <a:ext cx="3823203" cy="734079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0825CD-DCA1-4922-9BBC-F37F18CBE8DC}"/>
                </a:ext>
              </a:extLst>
            </p:cNvPr>
            <p:cNvSpPr/>
            <p:nvPr/>
          </p:nvSpPr>
          <p:spPr>
            <a:xfrm>
              <a:off x="1321760" y="2467383"/>
              <a:ext cx="10470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Google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EEE8BE62-BF4D-4E4F-994D-215966A42DA8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24194" r="3404" b="16790"/>
            <a:stretch/>
          </p:blipFill>
          <p:spPr>
            <a:xfrm>
              <a:off x="4467002" y="2099978"/>
              <a:ext cx="5773264" cy="110888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916131-6076-419F-9E79-44E9F8870AEF}"/>
              </a:ext>
            </a:extLst>
          </p:cNvPr>
          <p:cNvGrpSpPr/>
          <p:nvPr/>
        </p:nvGrpSpPr>
        <p:grpSpPr>
          <a:xfrm>
            <a:off x="-12701" y="2824252"/>
            <a:ext cx="8955177" cy="942733"/>
            <a:chOff x="-25402" y="3208386"/>
            <a:chExt cx="8955177" cy="9427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DC791B-71E7-420C-B76F-FF0D35EC5958}"/>
                </a:ext>
              </a:extLst>
            </p:cNvPr>
            <p:cNvSpPr/>
            <p:nvPr/>
          </p:nvSpPr>
          <p:spPr>
            <a:xfrm>
              <a:off x="-25402" y="3344384"/>
              <a:ext cx="3831169" cy="688630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CAA1EC-2442-4A04-B897-DE2FF3AAC345}"/>
                </a:ext>
              </a:extLst>
            </p:cNvPr>
            <p:cNvSpPr/>
            <p:nvPr/>
          </p:nvSpPr>
          <p:spPr>
            <a:xfrm>
              <a:off x="1246809" y="3488644"/>
              <a:ext cx="1131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PapaGo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37" name="Content Placeholder 5">
              <a:extLst>
                <a:ext uri="{FF2B5EF4-FFF2-40B4-BE49-F238E27FC236}">
                  <a16:creationId xmlns:a16="http://schemas.microsoft.com/office/drawing/2014/main" id="{AC779216-D1A9-455E-894E-EE3EEB4495E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" t="5140" r="2319" b="46553"/>
            <a:stretch/>
          </p:blipFill>
          <p:spPr>
            <a:xfrm>
              <a:off x="4450908" y="3208386"/>
              <a:ext cx="4478867" cy="942733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E0C11DD7-7FE9-425E-8237-E5D225AA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420" b="16874"/>
          <a:stretch/>
        </p:blipFill>
        <p:spPr>
          <a:xfrm>
            <a:off x="6976008" y="3820681"/>
            <a:ext cx="2424251" cy="27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2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E4700A-B925-467F-8531-E78310F10094}"/>
              </a:ext>
            </a:extLst>
          </p:cNvPr>
          <p:cNvSpPr/>
          <p:nvPr/>
        </p:nvSpPr>
        <p:spPr>
          <a:xfrm>
            <a:off x="0" y="2151542"/>
            <a:ext cx="3081343" cy="650142"/>
          </a:xfrm>
          <a:prstGeom prst="rect">
            <a:avLst/>
          </a:prstGeom>
          <a:solidFill>
            <a:srgbClr val="E2671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6714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0BA8DC-BB2C-45D6-89D3-97FDFE95492E}"/>
              </a:ext>
            </a:extLst>
          </p:cNvPr>
          <p:cNvSpPr/>
          <p:nvPr/>
        </p:nvSpPr>
        <p:spPr>
          <a:xfrm>
            <a:off x="0" y="1082924"/>
            <a:ext cx="3081343" cy="650142"/>
          </a:xfrm>
          <a:prstGeom prst="rect">
            <a:avLst/>
          </a:prstGeom>
          <a:solidFill>
            <a:srgbClr val="E2671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671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1A419A-FA85-47C8-9CFE-8B30BE109C87}"/>
              </a:ext>
            </a:extLst>
          </p:cNvPr>
          <p:cNvGrpSpPr/>
          <p:nvPr/>
        </p:nvGrpSpPr>
        <p:grpSpPr>
          <a:xfrm>
            <a:off x="479409" y="420747"/>
            <a:ext cx="1710725" cy="400110"/>
            <a:chOff x="970197" y="1250027"/>
            <a:chExt cx="1710725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AC6470-F5FF-4125-B19F-24A9578F3557}"/>
                </a:ext>
              </a:extLst>
            </p:cNvPr>
            <p:cNvSpPr/>
            <p:nvPr/>
          </p:nvSpPr>
          <p:spPr>
            <a:xfrm>
              <a:off x="970197" y="1250027"/>
              <a:ext cx="17107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번역 결과 비교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71805C-8CB5-496F-9667-B0B4B5DC4F3F}"/>
                </a:ext>
              </a:extLst>
            </p:cNvPr>
            <p:cNvSpPr/>
            <p:nvPr/>
          </p:nvSpPr>
          <p:spPr>
            <a:xfrm>
              <a:off x="970198" y="1457265"/>
              <a:ext cx="1710724" cy="133350"/>
            </a:xfrm>
            <a:prstGeom prst="rect">
              <a:avLst/>
            </a:prstGeom>
            <a:solidFill>
              <a:srgbClr val="F2B7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527EE-5009-4637-9F2D-4FC83618DC20}"/>
              </a:ext>
            </a:extLst>
          </p:cNvPr>
          <p:cNvSpPr/>
          <p:nvPr/>
        </p:nvSpPr>
        <p:spPr>
          <a:xfrm>
            <a:off x="852427" y="1207940"/>
            <a:ext cx="104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Google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919F94-40EA-44D9-B549-4FE3B12C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0" b="45713"/>
          <a:stretch/>
        </p:blipFill>
        <p:spPr>
          <a:xfrm>
            <a:off x="4080409" y="627985"/>
            <a:ext cx="5110807" cy="1365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2CEEFD-B8E2-484E-B11A-6763F4ED0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56549" r="7778"/>
          <a:stretch/>
        </p:blipFill>
        <p:spPr>
          <a:xfrm>
            <a:off x="4080409" y="2011895"/>
            <a:ext cx="4888166" cy="10964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17A5294-E99A-4418-9348-10E71C29E477}"/>
              </a:ext>
            </a:extLst>
          </p:cNvPr>
          <p:cNvGrpSpPr/>
          <p:nvPr/>
        </p:nvGrpSpPr>
        <p:grpSpPr>
          <a:xfrm>
            <a:off x="0" y="3477215"/>
            <a:ext cx="3081343" cy="2960037"/>
            <a:chOff x="1" y="3485311"/>
            <a:chExt cx="3081343" cy="2960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72A977B-7231-445B-B037-EFB0FDBC5703}"/>
                </a:ext>
              </a:extLst>
            </p:cNvPr>
            <p:cNvSpPr/>
            <p:nvPr/>
          </p:nvSpPr>
          <p:spPr>
            <a:xfrm>
              <a:off x="1" y="3485311"/>
              <a:ext cx="3081343" cy="2960037"/>
            </a:xfrm>
            <a:prstGeom prst="rect">
              <a:avLst/>
            </a:prstGeom>
            <a:solidFill>
              <a:srgbClr val="F2B7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94FD99-8B3F-49E6-8071-0C3C5EECF1AB}"/>
                </a:ext>
              </a:extLst>
            </p:cNvPr>
            <p:cNvSpPr/>
            <p:nvPr/>
          </p:nvSpPr>
          <p:spPr>
            <a:xfrm>
              <a:off x="682713" y="4611386"/>
              <a:ext cx="171591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Is this Rude?</a:t>
              </a:r>
            </a:p>
            <a:p>
              <a:pPr algn="ctr"/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Am I Rude?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A3B8F9-071C-48C4-BAB6-9162C05CB14B}"/>
              </a:ext>
            </a:extLst>
          </p:cNvPr>
          <p:cNvGrpSpPr/>
          <p:nvPr/>
        </p:nvGrpSpPr>
        <p:grpSpPr>
          <a:xfrm>
            <a:off x="3953408" y="3281968"/>
            <a:ext cx="5510106" cy="3155284"/>
            <a:chOff x="4080408" y="3355872"/>
            <a:chExt cx="5510106" cy="3155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D45B93-AFA5-464F-88F4-487ADCF39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72" r="73438" b="16724"/>
            <a:stretch/>
          </p:blipFill>
          <p:spPr>
            <a:xfrm>
              <a:off x="4080408" y="3374465"/>
              <a:ext cx="2750833" cy="310358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791DF8E-4D4C-4FC0-B49E-3EF9F0A2A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-2879"/>
            <a:stretch/>
          </p:blipFill>
          <p:spPr>
            <a:xfrm>
              <a:off x="7059517" y="3355872"/>
              <a:ext cx="2530997" cy="315528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9BD880-D381-4749-BAAD-840CD04B8E3C}"/>
              </a:ext>
            </a:extLst>
          </p:cNvPr>
          <p:cNvSpPr/>
          <p:nvPr/>
        </p:nvSpPr>
        <p:spPr>
          <a:xfrm>
            <a:off x="811230" y="2283581"/>
            <a:ext cx="1129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PapaGo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1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CEF52F-E932-44B5-85AF-4FBD7AF34B0B}"/>
              </a:ext>
            </a:extLst>
          </p:cNvPr>
          <p:cNvGrpSpPr/>
          <p:nvPr/>
        </p:nvGrpSpPr>
        <p:grpSpPr>
          <a:xfrm>
            <a:off x="760078" y="527726"/>
            <a:ext cx="2945037" cy="400110"/>
            <a:chOff x="970197" y="3503737"/>
            <a:chExt cx="2945037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511F07-EBE3-4359-93DC-95E8BB6BF2C7}"/>
                </a:ext>
              </a:extLst>
            </p:cNvPr>
            <p:cNvSpPr/>
            <p:nvPr/>
          </p:nvSpPr>
          <p:spPr>
            <a:xfrm>
              <a:off x="970197" y="3503737"/>
              <a:ext cx="29450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외국인 유학생 사용 피드백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169DE70-D046-40E8-B191-833C6664C969}"/>
                </a:ext>
              </a:extLst>
            </p:cNvPr>
            <p:cNvSpPr/>
            <p:nvPr/>
          </p:nvSpPr>
          <p:spPr>
            <a:xfrm flipV="1">
              <a:off x="970197" y="3714750"/>
              <a:ext cx="2945037" cy="131713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26714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594859-AD99-4635-9BEE-7BFCE20EFD31}"/>
              </a:ext>
            </a:extLst>
          </p:cNvPr>
          <p:cNvGrpSpPr/>
          <p:nvPr/>
        </p:nvGrpSpPr>
        <p:grpSpPr>
          <a:xfrm>
            <a:off x="792822" y="1159261"/>
            <a:ext cx="4674527" cy="1983335"/>
            <a:chOff x="760077" y="989434"/>
            <a:chExt cx="4249650" cy="18525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17ADCB-50EE-47EA-BC6E-3AC0E75E194E}"/>
                </a:ext>
              </a:extLst>
            </p:cNvPr>
            <p:cNvGrpSpPr/>
            <p:nvPr/>
          </p:nvGrpSpPr>
          <p:grpSpPr>
            <a:xfrm>
              <a:off x="760077" y="989434"/>
              <a:ext cx="4249650" cy="1852541"/>
              <a:chOff x="1031010" y="3924300"/>
              <a:chExt cx="4249650" cy="185254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8FB99C6-869C-46D9-8F53-2A99E5126ED4}"/>
                  </a:ext>
                </a:extLst>
              </p:cNvPr>
              <p:cNvGrpSpPr/>
              <p:nvPr/>
            </p:nvGrpSpPr>
            <p:grpSpPr>
              <a:xfrm>
                <a:off x="1031011" y="3924300"/>
                <a:ext cx="4249649" cy="1358856"/>
                <a:chOff x="1031011" y="4572000"/>
                <a:chExt cx="4249649" cy="1358856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C372F314-2C4B-4905-AB4E-F26C8C222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9024" r="16606"/>
                <a:stretch/>
              </p:blipFill>
              <p:spPr>
                <a:xfrm>
                  <a:off x="1031011" y="4572000"/>
                  <a:ext cx="4249649" cy="1358856"/>
                </a:xfrm>
                <a:prstGeom prst="rect">
                  <a:avLst/>
                </a:prstGeom>
              </p:spPr>
            </p:pic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E6EC5CD9-6BB2-4482-BE78-6B3D3FEEA2A4}"/>
                    </a:ext>
                  </a:extLst>
                </p:cNvPr>
                <p:cNvSpPr/>
                <p:nvPr/>
              </p:nvSpPr>
              <p:spPr>
                <a:xfrm>
                  <a:off x="1216024" y="4670425"/>
                  <a:ext cx="585789" cy="581003"/>
                </a:xfrm>
                <a:prstGeom prst="roundRect">
                  <a:avLst>
                    <a:gd name="adj" fmla="val 2332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3BB80A5-1B8A-485D-8CBD-5CBFE75E9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31" t="330" r="17277" b="69323"/>
              <a:stretch/>
            </p:blipFill>
            <p:spPr>
              <a:xfrm>
                <a:off x="1031010" y="5195838"/>
                <a:ext cx="4249649" cy="581003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F11A2EB-27B4-468D-86CA-CAFB44BD8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1" t="330" r="84561" b="69323"/>
            <a:stretch/>
          </p:blipFill>
          <p:spPr>
            <a:xfrm>
              <a:off x="3818122" y="2260971"/>
              <a:ext cx="794403" cy="58100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CBF3C3-4801-4612-BD29-15472A61711C}"/>
              </a:ext>
            </a:extLst>
          </p:cNvPr>
          <p:cNvGrpSpPr/>
          <p:nvPr/>
        </p:nvGrpSpPr>
        <p:grpSpPr>
          <a:xfrm>
            <a:off x="5855988" y="1121815"/>
            <a:ext cx="5263025" cy="5126584"/>
            <a:chOff x="5085452" y="989434"/>
            <a:chExt cx="4861602" cy="46376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CEB1160-0E49-4EA9-A9EB-D87CA186C368}"/>
                </a:ext>
              </a:extLst>
            </p:cNvPr>
            <p:cNvGrpSpPr/>
            <p:nvPr/>
          </p:nvGrpSpPr>
          <p:grpSpPr>
            <a:xfrm>
              <a:off x="5085452" y="989434"/>
              <a:ext cx="4838742" cy="4637617"/>
              <a:chOff x="5085452" y="989434"/>
              <a:chExt cx="4838742" cy="4637617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1192792-B5A5-421A-9B7D-F3248E5F2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6816"/>
              <a:stretch/>
            </p:blipFill>
            <p:spPr>
              <a:xfrm>
                <a:off x="5085452" y="989434"/>
                <a:ext cx="149307" cy="4637617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B8DBD4E-84C7-4F49-8028-5AE30EA4C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4760" y="989434"/>
                <a:ext cx="4689434" cy="4637617"/>
              </a:xfrm>
              <a:prstGeom prst="rect">
                <a:avLst/>
              </a:prstGeom>
            </p:spPr>
          </p:pic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BA91A98-E392-417D-9600-168CF936F85D}"/>
                </a:ext>
              </a:extLst>
            </p:cNvPr>
            <p:cNvSpPr/>
            <p:nvPr/>
          </p:nvSpPr>
          <p:spPr>
            <a:xfrm>
              <a:off x="5234760" y="1087858"/>
              <a:ext cx="585789" cy="581004"/>
            </a:xfrm>
            <a:prstGeom prst="roundRect">
              <a:avLst>
                <a:gd name="adj" fmla="val 2332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17BDDE-1529-4F8A-88E5-6E0381F3A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16"/>
            <a:stretch/>
          </p:blipFill>
          <p:spPr>
            <a:xfrm>
              <a:off x="5108312" y="989434"/>
              <a:ext cx="149307" cy="463761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F832B8C-20D7-4843-9955-D6FFE09F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620" y="989434"/>
              <a:ext cx="4689434" cy="4637617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BC21F5F-BF2D-4B1D-85D2-A1F9FFD3FD16}"/>
                </a:ext>
              </a:extLst>
            </p:cNvPr>
            <p:cNvSpPr/>
            <p:nvPr/>
          </p:nvSpPr>
          <p:spPr>
            <a:xfrm>
              <a:off x="5257620" y="1087858"/>
              <a:ext cx="585789" cy="581004"/>
            </a:xfrm>
            <a:prstGeom prst="roundRect">
              <a:avLst>
                <a:gd name="adj" fmla="val 2332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1F161F-EACF-4AFE-B8E7-B51D4B93E99E}"/>
              </a:ext>
            </a:extLst>
          </p:cNvPr>
          <p:cNvGrpSpPr/>
          <p:nvPr/>
        </p:nvGrpSpPr>
        <p:grpSpPr>
          <a:xfrm>
            <a:off x="792822" y="3685107"/>
            <a:ext cx="4674527" cy="2514600"/>
            <a:chOff x="282506" y="4847494"/>
            <a:chExt cx="4764182" cy="251964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58E7CB-A92B-4D3C-8D08-FA93D9A339F1}"/>
                </a:ext>
              </a:extLst>
            </p:cNvPr>
            <p:cNvGrpSpPr/>
            <p:nvPr/>
          </p:nvGrpSpPr>
          <p:grpSpPr>
            <a:xfrm>
              <a:off x="282506" y="4847494"/>
              <a:ext cx="4764182" cy="2519649"/>
              <a:chOff x="2154411" y="3894470"/>
              <a:chExt cx="4764182" cy="251964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2AA02BB-D6AD-4E70-AAF7-380B49847D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9323" t="203" r="2070" b="-203"/>
              <a:stretch/>
            </p:blipFill>
            <p:spPr>
              <a:xfrm>
                <a:off x="2154411" y="3894470"/>
                <a:ext cx="1005071" cy="2519649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5378A4E-9604-474A-B323-B3ABB7B8B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9082"/>
              <a:stretch/>
            </p:blipFill>
            <p:spPr>
              <a:xfrm>
                <a:off x="2547644" y="3894470"/>
                <a:ext cx="4370949" cy="2519649"/>
              </a:xfrm>
              <a:prstGeom prst="rect">
                <a:avLst/>
              </a:prstGeom>
            </p:spPr>
          </p:pic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0FFA94-3D37-4746-ADD7-E91181E2147F}"/>
                </a:ext>
              </a:extLst>
            </p:cNvPr>
            <p:cNvSpPr/>
            <p:nvPr/>
          </p:nvSpPr>
          <p:spPr>
            <a:xfrm>
              <a:off x="335144" y="4904878"/>
              <a:ext cx="579291" cy="569580"/>
            </a:xfrm>
            <a:prstGeom prst="roundRect">
              <a:avLst>
                <a:gd name="adj" fmla="val 23324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17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2E496-E9E4-43AC-BF37-4DF2872CB6EC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34E87B-37EE-4531-ADD0-56F5CE8F6A69}"/>
              </a:ext>
            </a:extLst>
          </p:cNvPr>
          <p:cNvSpPr/>
          <p:nvPr/>
        </p:nvSpPr>
        <p:spPr>
          <a:xfrm>
            <a:off x="936032" y="1942284"/>
            <a:ext cx="10134176" cy="57384"/>
          </a:xfrm>
          <a:prstGeom prst="rect">
            <a:avLst/>
          </a:prstGeom>
          <a:solidFill>
            <a:srgbClr val="F2B7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6714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3C71FE-F194-4599-B8F0-1452AB04B10E}"/>
              </a:ext>
            </a:extLst>
          </p:cNvPr>
          <p:cNvGrpSpPr/>
          <p:nvPr/>
        </p:nvGrpSpPr>
        <p:grpSpPr>
          <a:xfrm>
            <a:off x="910283" y="2267791"/>
            <a:ext cx="10371433" cy="1180120"/>
            <a:chOff x="885879" y="2057082"/>
            <a:chExt cx="10371433" cy="11801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646A1F-53C6-4485-893C-BEC5513E4310}"/>
                </a:ext>
              </a:extLst>
            </p:cNvPr>
            <p:cNvGrpSpPr/>
            <p:nvPr/>
          </p:nvGrpSpPr>
          <p:grpSpPr>
            <a:xfrm>
              <a:off x="885879" y="2057082"/>
              <a:ext cx="3442008" cy="1180120"/>
              <a:chOff x="1026516" y="2292744"/>
              <a:chExt cx="3442008" cy="118012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66AD3D2-3057-4463-8513-C3A8BBCD6E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21" r="3894" b="5415"/>
              <a:stretch/>
            </p:blipFill>
            <p:spPr>
              <a:xfrm>
                <a:off x="1566718" y="2292744"/>
                <a:ext cx="970885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330F6B-5D45-42C6-8185-73DB0D490D36}"/>
                  </a:ext>
                </a:extLst>
              </p:cNvPr>
              <p:cNvSpPr txBox="1"/>
              <p:nvPr/>
            </p:nvSpPr>
            <p:spPr>
              <a:xfrm>
                <a:off x="1026516" y="2888089"/>
                <a:ext cx="7665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팀장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김가현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A90A4C-A1D2-4C1D-96EF-B08A83236636}"/>
                  </a:ext>
                </a:extLst>
              </p:cNvPr>
              <p:cNvSpPr txBox="1"/>
              <p:nvPr/>
            </p:nvSpPr>
            <p:spPr>
              <a:xfrm>
                <a:off x="2568004" y="2400584"/>
                <a:ext cx="19005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model search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parameter tuning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data preprocessing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35E8E1-25CB-46AA-A8B8-1BCA2F01A5F1}"/>
                </a:ext>
              </a:extLst>
            </p:cNvPr>
            <p:cNvGrpSpPr/>
            <p:nvPr/>
          </p:nvGrpSpPr>
          <p:grpSpPr>
            <a:xfrm>
              <a:off x="7832711" y="2057082"/>
              <a:ext cx="3424601" cy="1180120"/>
              <a:chOff x="7987459" y="2187324"/>
              <a:chExt cx="3424601" cy="118012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53FB24-2669-45A3-9EFF-21441DADE861}"/>
                  </a:ext>
                </a:extLst>
              </p:cNvPr>
              <p:cNvGrpSpPr/>
              <p:nvPr/>
            </p:nvGrpSpPr>
            <p:grpSpPr>
              <a:xfrm>
                <a:off x="7987459" y="2187324"/>
                <a:ext cx="3424601" cy="1180120"/>
                <a:chOff x="1026516" y="2292744"/>
                <a:chExt cx="3424601" cy="1180120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7985746A-BAE8-497D-9595-561B0EBD86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82799A-73F1-4AB3-9855-767E0C5CEBDE}"/>
                    </a:ext>
                  </a:extLst>
                </p:cNvPr>
                <p:cNvSpPr txBox="1"/>
                <p:nvPr/>
              </p:nvSpPr>
              <p:spPr>
                <a:xfrm>
                  <a:off x="1026516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이채윤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CB0A1A-3137-4FA1-B44A-83B1E74DE147}"/>
                    </a:ext>
                  </a:extLst>
                </p:cNvPr>
                <p:cNvSpPr txBox="1"/>
                <p:nvPr/>
              </p:nvSpPr>
              <p:spPr>
                <a:xfrm>
                  <a:off x="2550597" y="2406104"/>
                  <a:ext cx="190052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data preprocessing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approach</a:t>
                  </a:r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457A7AF-EDF3-4C4C-9B9E-54CB148B0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8604" y="2187324"/>
                <a:ext cx="979942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245C94-CEE9-49EF-9BB9-F16D91CB67DE}"/>
                </a:ext>
              </a:extLst>
            </p:cNvPr>
            <p:cNvGrpSpPr/>
            <p:nvPr/>
          </p:nvGrpSpPr>
          <p:grpSpPr>
            <a:xfrm>
              <a:off x="4376325" y="2057082"/>
              <a:ext cx="3439349" cy="1180120"/>
              <a:chOff x="7987459" y="4185430"/>
              <a:chExt cx="3439349" cy="118012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0C7B9FB-AB28-4FA4-BC52-544F8EE2165B}"/>
                  </a:ext>
                </a:extLst>
              </p:cNvPr>
              <p:cNvGrpSpPr/>
              <p:nvPr/>
            </p:nvGrpSpPr>
            <p:grpSpPr>
              <a:xfrm>
                <a:off x="7987459" y="4185430"/>
                <a:ext cx="3439349" cy="1180120"/>
                <a:chOff x="1026516" y="2292744"/>
                <a:chExt cx="3439349" cy="1180120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5C3E8E1F-5EF7-492E-BB63-0F61F3BBA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AD6206-0B37-4A72-ADF7-603A2D9F4CFB}"/>
                    </a:ext>
                  </a:extLst>
                </p:cNvPr>
                <p:cNvSpPr txBox="1"/>
                <p:nvPr/>
              </p:nvSpPr>
              <p:spPr>
                <a:xfrm>
                  <a:off x="1026516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엄장진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DCC734-2338-40AD-96EF-C6AD68D238F8}"/>
                    </a:ext>
                  </a:extLst>
                </p:cNvPr>
                <p:cNvSpPr txBox="1"/>
                <p:nvPr/>
              </p:nvSpPr>
              <p:spPr>
                <a:xfrm>
                  <a:off x="2565345" y="2391111"/>
                  <a:ext cx="190052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data preprocessing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baseline generate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</p:txBody>
            </p:sp>
          </p:grp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C620CF3-58C7-49B8-B803-8582E12FC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7661" y="4185430"/>
                <a:ext cx="979200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496226-7564-4F39-ACC6-74EC80110168}"/>
              </a:ext>
            </a:extLst>
          </p:cNvPr>
          <p:cNvSpPr/>
          <p:nvPr/>
        </p:nvSpPr>
        <p:spPr>
          <a:xfrm>
            <a:off x="883563" y="1670012"/>
            <a:ext cx="183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2B70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Am I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Rude? </a:t>
            </a: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12F20E-496D-46BF-A6E8-79E60AD4651F}"/>
              </a:ext>
            </a:extLst>
          </p:cNvPr>
          <p:cNvSpPr/>
          <p:nvPr/>
        </p:nvSpPr>
        <p:spPr>
          <a:xfrm>
            <a:off x="936032" y="4325276"/>
            <a:ext cx="10134175" cy="57384"/>
          </a:xfrm>
          <a:prstGeom prst="rect">
            <a:avLst/>
          </a:prstGeom>
          <a:solidFill>
            <a:srgbClr val="E2671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26714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1C41A3-5CAF-4A79-BCDB-235FCB7D9EEB}"/>
              </a:ext>
            </a:extLst>
          </p:cNvPr>
          <p:cNvGrpSpPr/>
          <p:nvPr/>
        </p:nvGrpSpPr>
        <p:grpSpPr>
          <a:xfrm>
            <a:off x="961781" y="4648239"/>
            <a:ext cx="3644970" cy="1323439"/>
            <a:chOff x="4530372" y="2182446"/>
            <a:chExt cx="3644970" cy="13234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36D6FA-A32F-4805-813E-252CCA533EC4}"/>
                </a:ext>
              </a:extLst>
            </p:cNvPr>
            <p:cNvGrpSpPr/>
            <p:nvPr/>
          </p:nvGrpSpPr>
          <p:grpSpPr>
            <a:xfrm>
              <a:off x="4530372" y="2182446"/>
              <a:ext cx="3644970" cy="1323439"/>
              <a:chOff x="1042845" y="2287866"/>
              <a:chExt cx="3644970" cy="132343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4D7C372-2286-4478-903D-63B5560831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21" r="3894" b="5415"/>
              <a:stretch/>
            </p:blipFill>
            <p:spPr>
              <a:xfrm>
                <a:off x="1566718" y="2292744"/>
                <a:ext cx="970885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6B4B92-9438-4BD4-AEEC-5F25292B39E9}"/>
                  </a:ext>
                </a:extLst>
              </p:cNvPr>
              <p:cNvSpPr txBox="1"/>
              <p:nvPr/>
            </p:nvSpPr>
            <p:spPr>
              <a:xfrm>
                <a:off x="1042845" y="2888089"/>
                <a:ext cx="7665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팀원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박수빈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85A246-936D-4C0A-8794-ADB5A06CFCB4}"/>
                  </a:ext>
                </a:extLst>
              </p:cNvPr>
              <p:cNvSpPr txBox="1"/>
              <p:nvPr/>
            </p:nvSpPr>
            <p:spPr>
              <a:xfrm>
                <a:off x="2568004" y="2287866"/>
                <a:ext cx="211981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baseline generate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model approach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data preprocessing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parameter tuning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implementing </a:t>
                </a:r>
                <a:r>
                  <a:rPr lang="en-US" altLang="ko-KR" sz="1600" dirty="0" err="1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gradio</a:t>
                </a:r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 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E42FE9-CAD3-4F07-9C5A-F55E86B0D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666" t="18591" r="-825" b="31588"/>
            <a:stretch/>
          </p:blipFill>
          <p:spPr>
            <a:xfrm>
              <a:off x="5050087" y="2186024"/>
              <a:ext cx="979200" cy="9792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1D84AF-9117-4501-8640-C61D2F168637}"/>
              </a:ext>
            </a:extLst>
          </p:cNvPr>
          <p:cNvGrpSpPr/>
          <p:nvPr/>
        </p:nvGrpSpPr>
        <p:grpSpPr>
          <a:xfrm>
            <a:off x="8070160" y="4647313"/>
            <a:ext cx="3000047" cy="1181420"/>
            <a:chOff x="4546701" y="4184130"/>
            <a:chExt cx="3000047" cy="118142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7A481E-2032-4000-8416-EE5F79A74356}"/>
                </a:ext>
              </a:extLst>
            </p:cNvPr>
            <p:cNvGrpSpPr/>
            <p:nvPr/>
          </p:nvGrpSpPr>
          <p:grpSpPr>
            <a:xfrm>
              <a:off x="4546701" y="4185430"/>
              <a:ext cx="3000047" cy="1180120"/>
              <a:chOff x="1059174" y="2292744"/>
              <a:chExt cx="3000047" cy="118012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A19EB28-EF46-403F-B053-5BE2D687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21" r="3894" b="5415"/>
              <a:stretch/>
            </p:blipFill>
            <p:spPr>
              <a:xfrm>
                <a:off x="1566718" y="2292744"/>
                <a:ext cx="970885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C05506-7AFC-49E8-9A6C-FA6110E800B5}"/>
                  </a:ext>
                </a:extLst>
              </p:cNvPr>
              <p:cNvSpPr txBox="1"/>
              <p:nvPr/>
            </p:nvSpPr>
            <p:spPr>
              <a:xfrm>
                <a:off x="1059174" y="2888089"/>
                <a:ext cx="7665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팀원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sz="1600" b="1" dirty="0" err="1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김동언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34557F-4182-48DB-A6A9-F4D13521CC2C}"/>
                  </a:ext>
                </a:extLst>
              </p:cNvPr>
              <p:cNvSpPr txBox="1"/>
              <p:nvPr/>
            </p:nvSpPr>
            <p:spPr>
              <a:xfrm>
                <a:off x="2654221" y="2646571"/>
                <a:ext cx="1405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model search</a:t>
                </a: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A0A7060-91FB-4C96-BE83-897F98BC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0087" y="4184130"/>
              <a:ext cx="979200" cy="9779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04B3381-26AA-467E-B792-70457953B3CC}"/>
              </a:ext>
            </a:extLst>
          </p:cNvPr>
          <p:cNvGrpSpPr/>
          <p:nvPr/>
        </p:nvGrpSpPr>
        <p:grpSpPr>
          <a:xfrm>
            <a:off x="4515691" y="4650996"/>
            <a:ext cx="3442008" cy="1185924"/>
            <a:chOff x="1055375" y="4179626"/>
            <a:chExt cx="3442008" cy="118592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120FF0C-0947-4C1D-B897-30988EEE5B29}"/>
                </a:ext>
              </a:extLst>
            </p:cNvPr>
            <p:cNvGrpSpPr/>
            <p:nvPr/>
          </p:nvGrpSpPr>
          <p:grpSpPr>
            <a:xfrm>
              <a:off x="1055375" y="4185430"/>
              <a:ext cx="3442008" cy="1180120"/>
              <a:chOff x="1041264" y="2292744"/>
              <a:chExt cx="3442008" cy="1180120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3E875B5-008F-474F-9C10-0CB57CAE1D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21" r="3894" b="5415"/>
              <a:stretch/>
            </p:blipFill>
            <p:spPr>
              <a:xfrm>
                <a:off x="1566718" y="2292744"/>
                <a:ext cx="970885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15B8B8-AAD2-45FC-B6D6-5B4B856B90B3}"/>
                  </a:ext>
                </a:extLst>
              </p:cNvPr>
              <p:cNvSpPr txBox="1"/>
              <p:nvPr/>
            </p:nvSpPr>
            <p:spPr>
              <a:xfrm>
                <a:off x="1041264" y="2888089"/>
                <a:ext cx="7665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팀원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조현욱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0CFF3B-E784-4E7F-BA76-BD40F3B49EB8}"/>
                  </a:ext>
                </a:extLst>
              </p:cNvPr>
              <p:cNvSpPr txBox="1"/>
              <p:nvPr/>
            </p:nvSpPr>
            <p:spPr>
              <a:xfrm>
                <a:off x="2582752" y="2400350"/>
                <a:ext cx="19005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data preprocessing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parameter tuning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model approach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110454-E7C7-4858-A6A8-E20DB0CC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143" y="4179626"/>
              <a:ext cx="979200" cy="9779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EBAF1D-E465-4E94-A5FB-19EBAF843A76}"/>
              </a:ext>
            </a:extLst>
          </p:cNvPr>
          <p:cNvSpPr/>
          <p:nvPr/>
        </p:nvSpPr>
        <p:spPr>
          <a:xfrm>
            <a:off x="881227" y="4060623"/>
            <a:ext cx="2116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26714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Is this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Rude? </a:t>
            </a: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6343CA-0D73-4EF7-8325-D06830F43E3D}"/>
              </a:ext>
            </a:extLst>
          </p:cNvPr>
          <p:cNvSpPr/>
          <p:nvPr/>
        </p:nvSpPr>
        <p:spPr>
          <a:xfrm>
            <a:off x="0" y="579494"/>
            <a:ext cx="2376041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8DC23E-188C-413A-BF08-124CB6B7C328}"/>
              </a:ext>
            </a:extLst>
          </p:cNvPr>
          <p:cNvSpPr/>
          <p:nvPr/>
        </p:nvSpPr>
        <p:spPr>
          <a:xfrm>
            <a:off x="823550" y="538965"/>
            <a:ext cx="1253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00781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2E496-E9E4-43AC-BF37-4DF2872CB6EC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79F302-E27D-484C-8501-7FE37083850E}"/>
              </a:ext>
            </a:extLst>
          </p:cNvPr>
          <p:cNvGrpSpPr/>
          <p:nvPr/>
        </p:nvGrpSpPr>
        <p:grpSpPr>
          <a:xfrm>
            <a:off x="865630" y="1635240"/>
            <a:ext cx="10787337" cy="3924300"/>
            <a:chOff x="1436311" y="1583382"/>
            <a:chExt cx="10787337" cy="39243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982D9E-41B8-467F-B58C-924DF0257558}"/>
                </a:ext>
              </a:extLst>
            </p:cNvPr>
            <p:cNvSpPr/>
            <p:nvPr/>
          </p:nvSpPr>
          <p:spPr>
            <a:xfrm>
              <a:off x="1436311" y="3274756"/>
              <a:ext cx="22797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보완점 </a:t>
              </a:r>
              <a:r>
                <a:rPr lang="en-US" altLang="ko-KR" sz="2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&amp; </a:t>
              </a:r>
              <a:r>
                <a:rPr lang="ko-KR" altLang="en-US" sz="2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느낀 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8035F3-FA79-4428-8BCF-84C475851DE8}"/>
                </a:ext>
              </a:extLst>
            </p:cNvPr>
            <p:cNvCxnSpPr/>
            <p:nvPr/>
          </p:nvCxnSpPr>
          <p:spPr>
            <a:xfrm>
              <a:off x="4127500" y="1583382"/>
              <a:ext cx="0" cy="39243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E324E3-71C2-4D4F-9BB5-98716A996DC8}"/>
                </a:ext>
              </a:extLst>
            </p:cNvPr>
            <p:cNvSpPr/>
            <p:nvPr/>
          </p:nvSpPr>
          <p:spPr>
            <a:xfrm>
              <a:off x="4618681" y="2274863"/>
              <a:ext cx="7604967" cy="2541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데이터를 직접 구하고 </a:t>
              </a:r>
              <a:r>
                <a:rPr lang="ko-KR" altLang="en-US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전처리하는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과정이 어려웠음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실현 가능성 있는 아이디어 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–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데이터 쌍을 찾는 과정이 시간이 많이 소요됨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gradio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이용이 좀 더 숙달되었더라면 더 꾸밀 수 있었던 점이 아쉬움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시간이 부족해 정확도를 더 높은 수준으로 끌어올리지 못해 아쉬움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데이터셋이 부족했던 점이 있어 모델의 성능을 충분히 활용하지 못한 </a:t>
              </a:r>
              <a:b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</a:b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부분이 아쉬웠으나 짧은 기간에 가시적인 성과를 낼 수 있어서 만족스러웠음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C5D09B-C9A9-4A8D-8B01-F5146E89550F}"/>
              </a:ext>
            </a:extLst>
          </p:cNvPr>
          <p:cNvSpPr/>
          <p:nvPr/>
        </p:nvSpPr>
        <p:spPr>
          <a:xfrm>
            <a:off x="0" y="579494"/>
            <a:ext cx="2376041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8DC23E-188C-413A-BF08-124CB6B7C328}"/>
              </a:ext>
            </a:extLst>
          </p:cNvPr>
          <p:cNvSpPr/>
          <p:nvPr/>
        </p:nvSpPr>
        <p:spPr>
          <a:xfrm>
            <a:off x="609073" y="527726"/>
            <a:ext cx="15840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425857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4C8D0-2F82-42F6-A0AB-CF3CD932DB0D}"/>
              </a:ext>
            </a:extLst>
          </p:cNvPr>
          <p:cNvSpPr/>
          <p:nvPr/>
        </p:nvSpPr>
        <p:spPr>
          <a:xfrm>
            <a:off x="1248833" y="1476953"/>
            <a:ext cx="5113186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 .   Problem 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문제제기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 startAt="2"/>
            </a:pP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Solution 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서비스 소개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Tx/>
              <a:buAutoNum type="arabicPeriod" startAt="2"/>
            </a:pP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기대효과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수익성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/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사회성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  <a:endParaRPr lang="ko-KR" altLang="en-US" sz="2200" dirty="0"/>
          </a:p>
          <a:p>
            <a:pPr marL="457200" indent="-457200">
              <a:lnSpc>
                <a:spcPct val="200000"/>
              </a:lnSpc>
              <a:buFontTx/>
              <a:buAutoNum type="arabicPeriod" startAt="2"/>
            </a:pP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Method 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서비스 구현 방법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  <a:endParaRPr lang="ko-KR" altLang="en-US" sz="2200" dirty="0"/>
          </a:p>
          <a:p>
            <a:pPr marL="457200" indent="-457200">
              <a:lnSpc>
                <a:spcPct val="200000"/>
              </a:lnSpc>
              <a:buAutoNum type="arabicPeriod" startAt="2"/>
            </a:pP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Evaluation 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서비스 정성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평가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 startAt="2"/>
            </a:pP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Outro (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팀 소개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/ </a:t>
            </a:r>
            <a:r>
              <a:rPr lang="ko-KR" altLang="en-US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피드백</a:t>
            </a:r>
            <a:r>
              <a:rPr lang="en-US" altLang="ko-KR" sz="2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  <a:endParaRPr lang="ko-KR" altLang="en-US" sz="2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E5ACB3-C868-467A-BF90-8AAF8E4AC57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A8DB43-67E8-4410-9B4E-DC352213D5F3}"/>
              </a:ext>
            </a:extLst>
          </p:cNvPr>
          <p:cNvGrpSpPr/>
          <p:nvPr/>
        </p:nvGrpSpPr>
        <p:grpSpPr>
          <a:xfrm>
            <a:off x="0" y="486149"/>
            <a:ext cx="2497667" cy="584775"/>
            <a:chOff x="710059" y="944107"/>
            <a:chExt cx="2497667" cy="584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6F31B6-A93E-4771-AE8F-DF96BF843D0C}"/>
                </a:ext>
              </a:extLst>
            </p:cNvPr>
            <p:cNvSpPr/>
            <p:nvPr/>
          </p:nvSpPr>
          <p:spPr>
            <a:xfrm>
              <a:off x="710059" y="1037452"/>
              <a:ext cx="2497667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F20279-B2C7-4172-B6CD-E1A1154DB7C6}"/>
                </a:ext>
              </a:extLst>
            </p:cNvPr>
            <p:cNvSpPr/>
            <p:nvPr/>
          </p:nvSpPr>
          <p:spPr>
            <a:xfrm>
              <a:off x="1090096" y="944107"/>
              <a:ext cx="18171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Contents</a:t>
              </a:r>
              <a:endParaRPr lang="ko-KR" altLang="en-US" sz="32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6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15CDA-D540-4B51-9E85-C295717E624C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07F626-387E-41B1-9B8E-C620F58E7ABD}"/>
              </a:ext>
            </a:extLst>
          </p:cNvPr>
          <p:cNvSpPr/>
          <p:nvPr/>
        </p:nvSpPr>
        <p:spPr>
          <a:xfrm>
            <a:off x="629430" y="653496"/>
            <a:ext cx="1653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References</a:t>
            </a:r>
            <a:endParaRPr lang="ko-KR" altLang="en-US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0F044-D7FD-42F1-9055-C211364EE536}"/>
              </a:ext>
            </a:extLst>
          </p:cNvPr>
          <p:cNvSpPr/>
          <p:nvPr/>
        </p:nvSpPr>
        <p:spPr>
          <a:xfrm>
            <a:off x="629430" y="1207494"/>
            <a:ext cx="10933140" cy="227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BART: Denoising Sequence-to-Sequence Pre-training for Natural Language Generation, Translation, and Comprehension, [ACL 2020] , M. Lewis, Y. Liu, N. Goyal, M.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Ghazvininejad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A. Mohamed, O. Levy, V.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Stoyanov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L.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Zettlemoyer</a:t>
            </a:r>
            <a:endParaRPr lang="en-US" altLang="ko-KR" sz="12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외국인 유학생의 학업적응 실태조사 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 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교양교과목 개발을 위한 기초 연구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이선영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1), 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나윤주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2), 2018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KcELECTRA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Korean comments ELECTRA,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Junbum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Lee, 2021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fr-FR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Multi-label sentence classification (bert, transformers), ILHO AHN, 09, 01, 2022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SmileStyle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Parallel Style-variant Corpus for Korean Multi-turn Chat Text Dataset,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Seonghyun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Kim, 2022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Korean </a:t>
            </a: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SmileStyle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Dataset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으로 문체 스타일을 바꾸는 모델 </a:t>
            </a:r>
            <a:r>
              <a:rPr lang="ko-KR" altLang="en-US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만들어보기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김희규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Jul 8, 2022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altLang="ko-KR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Gradio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- Python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으로 </a:t>
            </a:r>
            <a:r>
              <a:rPr lang="ko-KR" altLang="en-US" sz="12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머신러닝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모델 웹 앱 배포하기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정우일</a:t>
            </a:r>
            <a:r>
              <a:rPr lang="en-US" altLang="ko-KR" sz="12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September 18, 2021</a:t>
            </a:r>
          </a:p>
        </p:txBody>
      </p:sp>
    </p:spTree>
    <p:extLst>
      <p:ext uri="{BB962C8B-B14F-4D97-AF65-F5344CB8AC3E}">
        <p14:creationId xmlns:p14="http://schemas.microsoft.com/office/powerpoint/2010/main" val="179168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057BFC-0B00-4706-9013-DDF6A920757B}"/>
              </a:ext>
            </a:extLst>
          </p:cNvPr>
          <p:cNvSpPr/>
          <p:nvPr/>
        </p:nvSpPr>
        <p:spPr>
          <a:xfrm>
            <a:off x="655634" y="3035878"/>
            <a:ext cx="4341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“유학생들을 위한 한국어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외국어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</a:t>
            </a:r>
          </a:p>
          <a:p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	 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외국어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한국어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번역기”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EA8BD-60DB-4A63-B46C-649868F75BF4}"/>
              </a:ext>
            </a:extLst>
          </p:cNvPr>
          <p:cNvSpPr/>
          <p:nvPr/>
        </p:nvSpPr>
        <p:spPr>
          <a:xfrm>
            <a:off x="655634" y="982572"/>
            <a:ext cx="509947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solidFill>
                  <a:srgbClr val="F29F05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Is this </a:t>
            </a:r>
            <a:r>
              <a:rPr lang="en-US" altLang="ko-KR" sz="6600" b="1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Rude?</a:t>
            </a:r>
          </a:p>
          <a:p>
            <a:r>
              <a:rPr lang="en-US" altLang="ko-KR" sz="6600" b="1" dirty="0">
                <a:solidFill>
                  <a:srgbClr val="E2671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 I </a:t>
            </a:r>
            <a:r>
              <a:rPr lang="en-US" altLang="ko-KR" sz="6600" b="1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Rude?</a:t>
            </a:r>
            <a:endParaRPr lang="ko-KR" altLang="en-US" sz="6600" b="1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5C73C7-9D01-4287-B23A-F58400703E46}"/>
              </a:ext>
            </a:extLst>
          </p:cNvPr>
          <p:cNvSpPr/>
          <p:nvPr/>
        </p:nvSpPr>
        <p:spPr>
          <a:xfrm>
            <a:off x="655634" y="6517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0A32F6-CA83-4B16-8B4C-EFB082F00BE6}"/>
              </a:ext>
            </a:extLst>
          </p:cNvPr>
          <p:cNvSpPr/>
          <p:nvPr/>
        </p:nvSpPr>
        <p:spPr>
          <a:xfrm>
            <a:off x="655634" y="6183411"/>
            <a:ext cx="3935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 team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김가현 박수빈 조현욱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이채윤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엄장진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김동언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505D1-1415-4205-9A10-D1A5EED53ECB}"/>
              </a:ext>
            </a:extLst>
          </p:cNvPr>
          <p:cNvSpPr/>
          <p:nvPr/>
        </p:nvSpPr>
        <p:spPr>
          <a:xfrm>
            <a:off x="8296823" y="5567858"/>
            <a:ext cx="3457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감사합니다</a:t>
            </a:r>
            <a:r>
              <a:rPr lang="en-US" altLang="ko-KR" sz="5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 </a:t>
            </a:r>
            <a:endParaRPr lang="ko-KR" altLang="en-US" sz="5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7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8AA78C-6035-4552-B2BA-1D0B65E102A7}"/>
              </a:ext>
            </a:extLst>
          </p:cNvPr>
          <p:cNvGrpSpPr/>
          <p:nvPr/>
        </p:nvGrpSpPr>
        <p:grpSpPr>
          <a:xfrm>
            <a:off x="0" y="486149"/>
            <a:ext cx="2376041" cy="584775"/>
            <a:chOff x="710059" y="944107"/>
            <a:chExt cx="2376041" cy="584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37B050-DCBC-4F49-9D78-F0ACAC37AA9C}"/>
                </a:ext>
              </a:extLst>
            </p:cNvPr>
            <p:cNvSpPr/>
            <p:nvPr/>
          </p:nvSpPr>
          <p:spPr>
            <a:xfrm>
              <a:off x="710059" y="1037452"/>
              <a:ext cx="2376041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D2418C-EECE-4E15-BFA5-4CAA83965C7F}"/>
                </a:ext>
              </a:extLst>
            </p:cNvPr>
            <p:cNvSpPr/>
            <p:nvPr/>
          </p:nvSpPr>
          <p:spPr>
            <a:xfrm>
              <a:off x="1090096" y="944107"/>
              <a:ext cx="1735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Problem</a:t>
              </a:r>
              <a:endParaRPr lang="ko-KR" altLang="en-US" sz="32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99DBA3-2AA8-4D0E-9681-6FAD9185139F}"/>
              </a:ext>
            </a:extLst>
          </p:cNvPr>
          <p:cNvGrpSpPr/>
          <p:nvPr/>
        </p:nvGrpSpPr>
        <p:grpSpPr>
          <a:xfrm>
            <a:off x="752475" y="944107"/>
            <a:ext cx="10687050" cy="4842969"/>
            <a:chOff x="425880" y="646537"/>
            <a:chExt cx="11347357" cy="52009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4E43DE-8D7B-4A12-BAB7-D59C1308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880" y="2587312"/>
              <a:ext cx="5649113" cy="175284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DC1829C-A112-480F-A21D-4C0300EB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4309" y="3948335"/>
              <a:ext cx="3678358" cy="73567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D45C7CB-7B9D-414A-A111-17909D33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683" y="1269406"/>
              <a:ext cx="5889366" cy="104012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A644AD-230E-4D5C-9385-AA8A301FA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75"/>
            <a:stretch/>
          </p:blipFill>
          <p:spPr>
            <a:xfrm>
              <a:off x="3424340" y="2328392"/>
              <a:ext cx="4920970" cy="174841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F0E898-E49F-495D-813E-195304A5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094" y="4340156"/>
              <a:ext cx="8196781" cy="150735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77D1FB-9900-4158-B1CE-C65BC369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4166" y="5007368"/>
              <a:ext cx="5061652" cy="82128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E4F40E4-54DF-4152-9104-4078596E1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042"/>
            <a:stretch/>
          </p:blipFill>
          <p:spPr>
            <a:xfrm>
              <a:off x="6856199" y="2301980"/>
              <a:ext cx="4434508" cy="157557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2C2BEF6-AA2E-4F76-8B0A-FA2EBD8A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3437" y="646537"/>
              <a:ext cx="6139800" cy="201176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7876738-6D48-41F0-BFE7-7E4953213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01" y="2891450"/>
            <a:ext cx="39719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65DF71-58ED-4B8C-9A6D-A2B3990D1075}"/>
              </a:ext>
            </a:extLst>
          </p:cNvPr>
          <p:cNvSpPr/>
          <p:nvPr/>
        </p:nvSpPr>
        <p:spPr>
          <a:xfrm>
            <a:off x="721450" y="1015017"/>
            <a:ext cx="2688500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BFC8-5856-41D8-A47C-A382CFA17184}"/>
              </a:ext>
            </a:extLst>
          </p:cNvPr>
          <p:cNvSpPr/>
          <p:nvPr/>
        </p:nvSpPr>
        <p:spPr>
          <a:xfrm>
            <a:off x="3100070" y="578307"/>
            <a:ext cx="2153194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5984D-005A-4420-84EA-C156B4977FEC}"/>
              </a:ext>
            </a:extLst>
          </p:cNvPr>
          <p:cNvSpPr/>
          <p:nvPr/>
        </p:nvSpPr>
        <p:spPr>
          <a:xfrm>
            <a:off x="627744" y="527726"/>
            <a:ext cx="4713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유학생 친구들이 한국에서 겪는</a:t>
            </a:r>
            <a:endParaRPr lang="en-US" altLang="ko-KR" sz="28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의사소통의 어려움 </a:t>
            </a:r>
            <a:r>
              <a: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가지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A1348-82E8-427D-A345-966204B43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3" y="1532414"/>
            <a:ext cx="3080656" cy="30806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BDDEBB3-2D49-49CC-8B0C-024680514E65}"/>
              </a:ext>
            </a:extLst>
          </p:cNvPr>
          <p:cNvGrpSpPr/>
          <p:nvPr/>
        </p:nvGrpSpPr>
        <p:grpSpPr>
          <a:xfrm>
            <a:off x="5630631" y="1880988"/>
            <a:ext cx="5899806" cy="4116898"/>
            <a:chOff x="6097107" y="1957237"/>
            <a:chExt cx="5899806" cy="411689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037107A-EF92-4EDF-A307-086923A4B4AD}"/>
                </a:ext>
              </a:extLst>
            </p:cNvPr>
            <p:cNvGrpSpPr/>
            <p:nvPr/>
          </p:nvGrpSpPr>
          <p:grpSpPr>
            <a:xfrm>
              <a:off x="6883617" y="1957237"/>
              <a:ext cx="5113296" cy="2231009"/>
              <a:chOff x="5248142" y="4713956"/>
              <a:chExt cx="5385172" cy="2338602"/>
            </a:xfrm>
          </p:grpSpPr>
          <p:pic>
            <p:nvPicPr>
              <p:cNvPr id="17" name="Content Placeholder 5">
                <a:extLst>
                  <a:ext uri="{FF2B5EF4-FFF2-40B4-BE49-F238E27FC236}">
                    <a16:creationId xmlns:a16="http://schemas.microsoft.com/office/drawing/2014/main" id="{3D797ABB-9601-4CBD-A48D-4B8FD7D63AF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7" t="5547" r="2545" b="47349"/>
              <a:stretch/>
            </p:blipFill>
            <p:spPr>
              <a:xfrm>
                <a:off x="5336128" y="4713956"/>
                <a:ext cx="5297186" cy="1058125"/>
              </a:xfrm>
              <a:prstGeom prst="rect">
                <a:avLst/>
              </a:prstGeom>
            </p:spPr>
          </p:pic>
          <p:pic>
            <p:nvPicPr>
              <p:cNvPr id="19" name="Picture 7">
                <a:extLst>
                  <a:ext uri="{FF2B5EF4-FFF2-40B4-BE49-F238E27FC236}">
                    <a16:creationId xmlns:a16="http://schemas.microsoft.com/office/drawing/2014/main" id="{4695D7E9-66B7-442F-B3AE-85AD71155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42" y="5966640"/>
                <a:ext cx="5380050" cy="1085918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73CCE5-37E4-40D3-8507-0479BDF63F44}"/>
                </a:ext>
              </a:extLst>
            </p:cNvPr>
            <p:cNvGrpSpPr/>
            <p:nvPr/>
          </p:nvGrpSpPr>
          <p:grpSpPr>
            <a:xfrm>
              <a:off x="6097107" y="4506561"/>
              <a:ext cx="5899806" cy="1567574"/>
              <a:chOff x="6096000" y="3697469"/>
              <a:chExt cx="5899806" cy="1567574"/>
            </a:xfrm>
          </p:grpSpPr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3DA22686-7657-4BD1-814A-ED0A5012DE99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" t="24194" r="3404" b="42287"/>
              <a:stretch/>
            </p:blipFill>
            <p:spPr>
              <a:xfrm>
                <a:off x="6096000" y="4613069"/>
                <a:ext cx="5899806" cy="651974"/>
              </a:xfrm>
              <a:prstGeom prst="rect">
                <a:avLst/>
              </a:prstGeom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9D3201E6-C081-474C-875E-001B49825661}"/>
                  </a:ext>
                </a:extLst>
              </p:cNvPr>
              <p:cNvPicPr/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" t="4779" r="1753" b="72891"/>
              <a:stretch/>
            </p:blipFill>
            <p:spPr>
              <a:xfrm>
                <a:off x="6096000" y="3697469"/>
                <a:ext cx="5899806" cy="707886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E39EFE-01F9-4101-B3A0-8552ECB297DA}"/>
              </a:ext>
            </a:extLst>
          </p:cNvPr>
          <p:cNvGrpSpPr/>
          <p:nvPr/>
        </p:nvGrpSpPr>
        <p:grpSpPr>
          <a:xfrm>
            <a:off x="3432894" y="1743174"/>
            <a:ext cx="3640740" cy="1723549"/>
            <a:chOff x="3985372" y="2120949"/>
            <a:chExt cx="3640740" cy="17235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6EFF9C-3D1E-4D2A-ADA8-F23FB52BED2F}"/>
                </a:ext>
              </a:extLst>
            </p:cNvPr>
            <p:cNvSpPr/>
            <p:nvPr/>
          </p:nvSpPr>
          <p:spPr>
            <a:xfrm>
              <a:off x="3985372" y="2120949"/>
              <a:ext cx="29070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“</a:t>
              </a:r>
              <a:r>
                <a:rPr lang="en-US" altLang="ko-KR" sz="4000" dirty="0">
                  <a:solidFill>
                    <a:srgbClr val="F2B705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Am I </a:t>
              </a:r>
              <a:r>
                <a:rPr lang="en-US" altLang="ko-KR" sz="4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rude?”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7B18E9-2128-4FC1-BD9A-215654FF216B}"/>
                </a:ext>
              </a:extLst>
            </p:cNvPr>
            <p:cNvSpPr/>
            <p:nvPr/>
          </p:nvSpPr>
          <p:spPr>
            <a:xfrm>
              <a:off x="3985372" y="2828835"/>
              <a:ext cx="364074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한국인 친구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지인에게 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올바른 한국어 번역을 한 게 맞나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?</a:t>
              </a:r>
            </a:p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무례한 말을 하진 않을까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62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316098-24C7-425A-9086-9DC9D6B48553}"/>
              </a:ext>
            </a:extLst>
          </p:cNvPr>
          <p:cNvGrpSpPr/>
          <p:nvPr/>
        </p:nvGrpSpPr>
        <p:grpSpPr>
          <a:xfrm>
            <a:off x="627744" y="1682807"/>
            <a:ext cx="6745513" cy="3179479"/>
            <a:chOff x="627743" y="1786707"/>
            <a:chExt cx="7333675" cy="3435140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B5745ECD-B41B-41B6-B326-69A3B499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743" y="1786707"/>
              <a:ext cx="7333675" cy="1938449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A6E68A61-6E55-4787-AD76-FCD13CA1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23"/>
            <a:stretch/>
          </p:blipFill>
          <p:spPr>
            <a:xfrm>
              <a:off x="627743" y="3725156"/>
              <a:ext cx="7333675" cy="1496691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65DF71-58ED-4B8C-9A6D-A2B3990D1075}"/>
              </a:ext>
            </a:extLst>
          </p:cNvPr>
          <p:cNvSpPr/>
          <p:nvPr/>
        </p:nvSpPr>
        <p:spPr>
          <a:xfrm>
            <a:off x="721450" y="1015017"/>
            <a:ext cx="2688500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BFC8-5856-41D8-A47C-A382CFA17184}"/>
              </a:ext>
            </a:extLst>
          </p:cNvPr>
          <p:cNvSpPr/>
          <p:nvPr/>
        </p:nvSpPr>
        <p:spPr>
          <a:xfrm>
            <a:off x="3100070" y="578307"/>
            <a:ext cx="2153194" cy="398084"/>
          </a:xfrm>
          <a:prstGeom prst="rect">
            <a:avLst/>
          </a:prstGeom>
          <a:solidFill>
            <a:srgbClr val="F29F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5984D-005A-4420-84EA-C156B4977FEC}"/>
              </a:ext>
            </a:extLst>
          </p:cNvPr>
          <p:cNvSpPr/>
          <p:nvPr/>
        </p:nvSpPr>
        <p:spPr>
          <a:xfrm>
            <a:off x="627744" y="527726"/>
            <a:ext cx="4713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유학생 친구들이 한국에서 겪는</a:t>
            </a:r>
            <a:endParaRPr lang="en-US" altLang="ko-KR" sz="28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의사소통의 어려움 </a:t>
            </a:r>
            <a:r>
              <a: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가지</a:t>
            </a:r>
            <a:endParaRPr lang="ko-KR" altLang="en-US" sz="28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8C012C-5AC5-41E1-8DC8-A3C390719701}"/>
              </a:ext>
            </a:extLst>
          </p:cNvPr>
          <p:cNvGrpSpPr/>
          <p:nvPr/>
        </p:nvGrpSpPr>
        <p:grpSpPr>
          <a:xfrm>
            <a:off x="5618016" y="2965383"/>
            <a:ext cx="6378897" cy="3890787"/>
            <a:chOff x="5508303" y="2967212"/>
            <a:chExt cx="6378897" cy="38907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3A9EDE-721F-43DC-9DB6-6727683B71BD}"/>
                </a:ext>
              </a:extLst>
            </p:cNvPr>
            <p:cNvSpPr/>
            <p:nvPr/>
          </p:nvSpPr>
          <p:spPr>
            <a:xfrm>
              <a:off x="5508303" y="4548428"/>
              <a:ext cx="3230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“</a:t>
              </a:r>
              <a:r>
                <a:rPr lang="en-US" altLang="ko-KR" sz="4000" dirty="0">
                  <a:solidFill>
                    <a:srgbClr val="E26714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Is this </a:t>
              </a:r>
              <a:r>
                <a:rPr lang="en-US" altLang="ko-KR" sz="4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rude?”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1F67FE-97C4-4ED0-8DFE-9A65D6A10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413" y="2967212"/>
              <a:ext cx="3890787" cy="389078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EA9B01-C898-4163-BB32-843992B47334}"/>
                </a:ext>
              </a:extLst>
            </p:cNvPr>
            <p:cNvSpPr/>
            <p:nvPr/>
          </p:nvSpPr>
          <p:spPr>
            <a:xfrm>
              <a:off x="5566940" y="5274935"/>
              <a:ext cx="311335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한국인 친구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지인들이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algn="r"/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나에게 혐오 표현이나 </a:t>
              </a:r>
              <a:endPara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algn="r"/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욕설 표현을 하지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않았을까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?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20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C2E9F2-0CDC-41EF-AD17-A0611C926751}"/>
              </a:ext>
            </a:extLst>
          </p:cNvPr>
          <p:cNvGrpSpPr/>
          <p:nvPr/>
        </p:nvGrpSpPr>
        <p:grpSpPr>
          <a:xfrm>
            <a:off x="1031365" y="2105561"/>
            <a:ext cx="4657044" cy="2646878"/>
            <a:chOff x="763073" y="2105561"/>
            <a:chExt cx="4657044" cy="26468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3A28731-D486-4DFB-9DAA-CAA090E06E68}"/>
                </a:ext>
              </a:extLst>
            </p:cNvPr>
            <p:cNvGrpSpPr/>
            <p:nvPr/>
          </p:nvGrpSpPr>
          <p:grpSpPr>
            <a:xfrm>
              <a:off x="763073" y="2105561"/>
              <a:ext cx="4657044" cy="2646878"/>
              <a:chOff x="810698" y="1874907"/>
              <a:chExt cx="4657044" cy="264687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397A0F2-75DD-49B0-9F10-3057DD3B8271}"/>
                  </a:ext>
                </a:extLst>
              </p:cNvPr>
              <p:cNvSpPr/>
              <p:nvPr/>
            </p:nvSpPr>
            <p:spPr>
              <a:xfrm>
                <a:off x="810698" y="1874907"/>
                <a:ext cx="43043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“유학생들을 위한 한국어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외국어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(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한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영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) </a:t>
                </a:r>
              </a:p>
              <a:p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 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외국어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한국어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(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영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한</a:t>
                </a:r>
                <a:r>
                  <a:rPr lang="en-US" altLang="ko-KR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) </a:t>
                </a:r>
                <a:r>
                  <a:rPr lang="ko-KR" altLang="en-US" sz="20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번역기”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F42391-41CD-4060-8C91-1FE357661739}"/>
                  </a:ext>
                </a:extLst>
              </p:cNvPr>
              <p:cNvSpPr/>
              <p:nvPr/>
            </p:nvSpPr>
            <p:spPr>
              <a:xfrm>
                <a:off x="810698" y="2582793"/>
                <a:ext cx="4657044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29F05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Is this </a:t>
                </a:r>
                <a:r>
                  <a:rPr lang="en-US" altLang="ko-KR" sz="60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Rude?</a:t>
                </a:r>
              </a:p>
              <a:p>
                <a:r>
                  <a:rPr lang="en-US" altLang="ko-KR" sz="6000" b="1" dirty="0">
                    <a:solidFill>
                      <a:srgbClr val="E26714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Am I </a:t>
                </a:r>
                <a:r>
                  <a:rPr lang="en-US" altLang="ko-KR" sz="60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Rude?</a:t>
                </a:r>
                <a:endParaRPr lang="ko-KR" altLang="en-US" sz="60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7964E3A-810A-419B-99DA-CE3CBA664CF0}"/>
                </a:ext>
              </a:extLst>
            </p:cNvPr>
            <p:cNvSpPr/>
            <p:nvPr/>
          </p:nvSpPr>
          <p:spPr>
            <a:xfrm>
              <a:off x="763073" y="2933699"/>
              <a:ext cx="2178560" cy="707886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D7E960-ADDD-4CFB-A1D8-8071B484A5DF}"/>
                </a:ext>
              </a:extLst>
            </p:cNvPr>
            <p:cNvSpPr/>
            <p:nvPr/>
          </p:nvSpPr>
          <p:spPr>
            <a:xfrm>
              <a:off x="763073" y="3843069"/>
              <a:ext cx="1665802" cy="707886"/>
            </a:xfrm>
            <a:prstGeom prst="rect">
              <a:avLst/>
            </a:prstGeom>
            <a:solidFill>
              <a:srgbClr val="F287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26714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19109F-E8C4-4AB2-A88C-5AFF7439A8B0}"/>
              </a:ext>
            </a:extLst>
          </p:cNvPr>
          <p:cNvGrpSpPr/>
          <p:nvPr/>
        </p:nvGrpSpPr>
        <p:grpSpPr>
          <a:xfrm>
            <a:off x="6096000" y="1846884"/>
            <a:ext cx="4795663" cy="3589401"/>
            <a:chOff x="5914670" y="2105561"/>
            <a:chExt cx="4795663" cy="358940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D3F809B-A86E-4833-A5EA-E32A683D540D}"/>
                </a:ext>
              </a:extLst>
            </p:cNvPr>
            <p:cNvGrpSpPr/>
            <p:nvPr/>
          </p:nvGrpSpPr>
          <p:grpSpPr>
            <a:xfrm>
              <a:off x="5914670" y="2105561"/>
              <a:ext cx="4795663" cy="1740367"/>
              <a:chOff x="1473412" y="4026365"/>
              <a:chExt cx="4795663" cy="174036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157094B-FA7E-42F4-BFD5-586ECE710536}"/>
                  </a:ext>
                </a:extLst>
              </p:cNvPr>
              <p:cNvSpPr/>
              <p:nvPr/>
            </p:nvSpPr>
            <p:spPr>
              <a:xfrm>
                <a:off x="1473412" y="4412515"/>
                <a:ext cx="4795663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800" dirty="0">
                    <a:solidFill>
                      <a:srgbClr val="F2B705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욕설</a:t>
                </a:r>
                <a:r>
                  <a:rPr lang="en-US" altLang="ko-KR" sz="2800" dirty="0">
                    <a:solidFill>
                      <a:srgbClr val="F2B705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2800" dirty="0">
                    <a:solidFill>
                      <a:srgbClr val="F2B705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혐오표현 추출 번역기 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(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한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영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)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를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 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통해 외국인 유학생들이 올바른 한국어 표현을 배우고 한국인들에게 어떤 유형의 혐오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/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비속어 표현을 들었는 지 확인할 수 있는 기능 제공</a:t>
                </a:r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A32E6A6-6D5E-415A-9FA7-91FDF9614D21}"/>
                  </a:ext>
                </a:extLst>
              </p:cNvPr>
              <p:cNvSpPr/>
              <p:nvPr/>
            </p:nvSpPr>
            <p:spPr>
              <a:xfrm>
                <a:off x="1473412" y="4026365"/>
                <a:ext cx="16782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solidFill>
                      <a:srgbClr val="F29F05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Is this </a:t>
                </a:r>
                <a:r>
                  <a:rPr lang="en-US" altLang="ko-KR" sz="20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Rude?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FA98B9-3370-4D2A-ACAD-076F4CBF60A3}"/>
                </a:ext>
              </a:extLst>
            </p:cNvPr>
            <p:cNvGrpSpPr/>
            <p:nvPr/>
          </p:nvGrpSpPr>
          <p:grpSpPr>
            <a:xfrm>
              <a:off x="5914670" y="4194636"/>
              <a:ext cx="4727929" cy="1500326"/>
              <a:chOff x="6414206" y="4043183"/>
              <a:chExt cx="4727929" cy="150032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F2CEABA-0BE6-448D-BFE7-775A6413054C}"/>
                  </a:ext>
                </a:extLst>
              </p:cNvPr>
              <p:cNvSpPr/>
              <p:nvPr/>
            </p:nvSpPr>
            <p:spPr>
              <a:xfrm>
                <a:off x="6414206" y="4043183"/>
                <a:ext cx="15082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solidFill>
                      <a:srgbClr val="E26714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Am I </a:t>
                </a:r>
                <a:r>
                  <a:rPr lang="en-US" altLang="ko-KR" sz="20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Rude?</a:t>
                </a:r>
                <a:endParaRPr lang="ko-KR" altLang="en-US" sz="20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332C4C1-1F1F-4261-8A57-C6872876D92F}"/>
                  </a:ext>
                </a:extLst>
              </p:cNvPr>
              <p:cNvSpPr/>
              <p:nvPr/>
            </p:nvSpPr>
            <p:spPr>
              <a:xfrm>
                <a:off x="6414206" y="4466291"/>
                <a:ext cx="472792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800" dirty="0">
                    <a:solidFill>
                      <a:srgbClr val="E26714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존댓말 변환 번역기 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(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영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-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한</a:t>
                </a:r>
                <a:r>
                  <a:rPr lang="en-US" altLang="ko-KR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)</a:t>
                </a:r>
                <a:r>
                  <a:rPr lang="ko-KR" altLang="en-US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를 통해 일반 번역기 보다 좀 더 자연스러운 존댓말을 이용해 한국인과의 매끄러운 대화 가능 제공</a:t>
                </a:r>
                <a:endPara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990533-BCCB-4198-90B1-2D776660B37E}"/>
              </a:ext>
            </a:extLst>
          </p:cNvPr>
          <p:cNvGrpSpPr/>
          <p:nvPr/>
        </p:nvGrpSpPr>
        <p:grpSpPr>
          <a:xfrm>
            <a:off x="0" y="486149"/>
            <a:ext cx="2376041" cy="584775"/>
            <a:chOff x="710059" y="944107"/>
            <a:chExt cx="2376041" cy="58477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D59FF3-DDDE-4A2D-A0A7-969D373853AF}"/>
                </a:ext>
              </a:extLst>
            </p:cNvPr>
            <p:cNvSpPr/>
            <p:nvPr/>
          </p:nvSpPr>
          <p:spPr>
            <a:xfrm>
              <a:off x="710059" y="1037452"/>
              <a:ext cx="2376041" cy="398084"/>
            </a:xfrm>
            <a:prstGeom prst="rect">
              <a:avLst/>
            </a:prstGeom>
            <a:solidFill>
              <a:srgbClr val="F29F05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E3E084-FECB-4602-A9D2-FFBDF74F12B8}"/>
                </a:ext>
              </a:extLst>
            </p:cNvPr>
            <p:cNvSpPr/>
            <p:nvPr/>
          </p:nvSpPr>
          <p:spPr>
            <a:xfrm>
              <a:off x="1090096" y="944107"/>
              <a:ext cx="17171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Solution</a:t>
              </a:r>
              <a:endParaRPr lang="ko-KR" altLang="en-US" sz="32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87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E0D183-9E35-44C1-AD6C-44B5FA347857}"/>
              </a:ext>
            </a:extLst>
          </p:cNvPr>
          <p:cNvSpPr/>
          <p:nvPr/>
        </p:nvSpPr>
        <p:spPr>
          <a:xfrm>
            <a:off x="843198" y="1215636"/>
            <a:ext cx="2065852" cy="333301"/>
          </a:xfrm>
          <a:prstGeom prst="rect">
            <a:avLst/>
          </a:prstGeom>
          <a:solidFill>
            <a:srgbClr val="F2B70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0F0620-CB0D-4F39-B52A-F689BCD1B0CF}"/>
              </a:ext>
            </a:extLst>
          </p:cNvPr>
          <p:cNvSpPr/>
          <p:nvPr/>
        </p:nvSpPr>
        <p:spPr>
          <a:xfrm>
            <a:off x="763073" y="1182232"/>
            <a:ext cx="3768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욕설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혐오표현 추출 번역기 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FA6CB-CAA2-49E8-820D-02725895B6B4}"/>
              </a:ext>
            </a:extLst>
          </p:cNvPr>
          <p:cNvSpPr/>
          <p:nvPr/>
        </p:nvSpPr>
        <p:spPr>
          <a:xfrm>
            <a:off x="763073" y="1623288"/>
            <a:ext cx="9815508" cy="1294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한국어 표현이 혐오 표현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/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비속어 인지 궁금할 때 쓰는 기능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직접적으로 욕을 들은 상황 또는 한국인과 온라인으로 소통하거나 댓글을 읽고 이해하고 싶을 때 사용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파파고는 비속어를 과하게 순화 하므로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정확한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knowledge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를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제공해야 하는 서비스의 필요성 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C3D55D-58DF-4B1F-B46C-D8291DE7B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20"/>
          <a:stretch/>
        </p:blipFill>
        <p:spPr>
          <a:xfrm>
            <a:off x="629032" y="3259668"/>
            <a:ext cx="10970301" cy="35573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139919-8D48-4E66-9D6F-E62B734A54DB}"/>
              </a:ext>
            </a:extLst>
          </p:cNvPr>
          <p:cNvSpPr/>
          <p:nvPr/>
        </p:nvSpPr>
        <p:spPr>
          <a:xfrm>
            <a:off x="772575" y="684414"/>
            <a:ext cx="227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29F0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Is this </a:t>
            </a:r>
            <a:r>
              <a:rPr lang="en-US" altLang="ko-KR" sz="2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Rude?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35CEAC-6264-4408-9FB5-6B7DDD955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6"/>
          <a:stretch/>
        </p:blipFill>
        <p:spPr>
          <a:xfrm>
            <a:off x="772575" y="3429001"/>
            <a:ext cx="10675074" cy="3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038EE5-7566-4717-9821-27F4E82A896E}"/>
              </a:ext>
            </a:extLst>
          </p:cNvPr>
          <p:cNvGrpSpPr/>
          <p:nvPr/>
        </p:nvGrpSpPr>
        <p:grpSpPr>
          <a:xfrm>
            <a:off x="772575" y="684414"/>
            <a:ext cx="2034852" cy="889337"/>
            <a:chOff x="994172" y="669921"/>
            <a:chExt cx="2034852" cy="8893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456F73-D1D5-49E3-BEA3-A9533FAB9A8A}"/>
                </a:ext>
              </a:extLst>
            </p:cNvPr>
            <p:cNvSpPr/>
            <p:nvPr/>
          </p:nvSpPr>
          <p:spPr>
            <a:xfrm>
              <a:off x="1019572" y="1205315"/>
              <a:ext cx="1335625" cy="353943"/>
            </a:xfrm>
            <a:prstGeom prst="rect">
              <a:avLst/>
            </a:prstGeom>
            <a:solidFill>
              <a:srgbClr val="E26714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2E3D70-1298-4E24-B8BB-3B86F2ECC0AB}"/>
                </a:ext>
              </a:extLst>
            </p:cNvPr>
            <p:cNvSpPr/>
            <p:nvPr/>
          </p:nvSpPr>
          <p:spPr>
            <a:xfrm>
              <a:off x="994172" y="669921"/>
              <a:ext cx="20348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E26714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Am I </a:t>
              </a:r>
              <a:r>
                <a:rPr lang="en-US" altLang="ko-KR" sz="28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Rude?</a:t>
              </a:r>
              <a:endParaRPr lang="ko-KR" altLang="en-US" sz="2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725B2C-1969-42C6-BCC9-E5B3D89EE0BD}"/>
              </a:ext>
            </a:extLst>
          </p:cNvPr>
          <p:cNvSpPr/>
          <p:nvPr/>
        </p:nvSpPr>
        <p:spPr>
          <a:xfrm>
            <a:off x="772575" y="1639304"/>
            <a:ext cx="8975328" cy="129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기존 번역기의 어색한 말투가 아닌 자연스러운 존댓말로 대화를 돕는 기능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오프라인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/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온라인 상 한국인과의 대화에서 사용가능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파파고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번역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API 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사용으로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19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개국 언어로 번역 후 존댓말 변형 가능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E0FFAAC-840D-4FC3-B7BB-36122E09A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20"/>
          <a:stretch/>
        </p:blipFill>
        <p:spPr>
          <a:xfrm>
            <a:off x="772575" y="3314700"/>
            <a:ext cx="10949525" cy="35433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7A3DD4-A439-4D5C-96FE-EC89E8F02441}"/>
              </a:ext>
            </a:extLst>
          </p:cNvPr>
          <p:cNvSpPr/>
          <p:nvPr/>
        </p:nvSpPr>
        <p:spPr>
          <a:xfrm>
            <a:off x="772575" y="1208267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존댓말 변환 번역기 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영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-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0EEE18-F93A-467E-A962-8FD5CB8F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81" y="3429000"/>
            <a:ext cx="103836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E9E2E2-3060-4AAA-8F3F-DB68BCECC320}"/>
              </a:ext>
            </a:extLst>
          </p:cNvPr>
          <p:cNvSpPr/>
          <p:nvPr/>
        </p:nvSpPr>
        <p:spPr>
          <a:xfrm>
            <a:off x="8948734" y="219949"/>
            <a:ext cx="3048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자연어처리 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project 3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04D186-DAF3-4C2E-B7D1-EB90922C1B1C}"/>
              </a:ext>
            </a:extLst>
          </p:cNvPr>
          <p:cNvGrpSpPr/>
          <p:nvPr/>
        </p:nvGrpSpPr>
        <p:grpSpPr>
          <a:xfrm>
            <a:off x="693114" y="1753047"/>
            <a:ext cx="4738120" cy="3351905"/>
            <a:chOff x="940764" y="1915061"/>
            <a:chExt cx="4738120" cy="335190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C2E9F2-0CDC-41EF-AD17-A0611C926751}"/>
                </a:ext>
              </a:extLst>
            </p:cNvPr>
            <p:cNvGrpSpPr/>
            <p:nvPr/>
          </p:nvGrpSpPr>
          <p:grpSpPr>
            <a:xfrm>
              <a:off x="1021839" y="1915061"/>
              <a:ext cx="4657045" cy="2646878"/>
              <a:chOff x="763072" y="2105561"/>
              <a:chExt cx="4657045" cy="264687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3A28731-D486-4DFB-9DAA-CAA090E06E68}"/>
                  </a:ext>
                </a:extLst>
              </p:cNvPr>
              <p:cNvGrpSpPr/>
              <p:nvPr/>
            </p:nvGrpSpPr>
            <p:grpSpPr>
              <a:xfrm>
                <a:off x="763073" y="2105561"/>
                <a:ext cx="4657044" cy="2646878"/>
                <a:chOff x="810698" y="1874907"/>
                <a:chExt cx="4657044" cy="264687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397A0F2-75DD-49B0-9F10-3057DD3B8271}"/>
                    </a:ext>
                  </a:extLst>
                </p:cNvPr>
                <p:cNvSpPr/>
                <p:nvPr/>
              </p:nvSpPr>
              <p:spPr>
                <a:xfrm>
                  <a:off x="810698" y="1874907"/>
                  <a:ext cx="4304383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“유학생들을 위한 한국어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-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외국어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(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한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-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영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) </a:t>
                  </a:r>
                </a:p>
                <a:p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 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외국어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-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한국어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(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영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-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한</a:t>
                  </a:r>
                  <a:r>
                    <a:rPr lang="en-US" altLang="ko-KR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) </a:t>
                  </a:r>
                  <a:r>
                    <a:rPr lang="ko-KR" altLang="en-US" sz="20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번역기”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6F42391-41CD-4060-8C91-1FE357661739}"/>
                    </a:ext>
                  </a:extLst>
                </p:cNvPr>
                <p:cNvSpPr/>
                <p:nvPr/>
              </p:nvSpPr>
              <p:spPr>
                <a:xfrm>
                  <a:off x="810698" y="2582793"/>
                  <a:ext cx="4657044" cy="19389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6000" b="1" dirty="0">
                      <a:solidFill>
                        <a:srgbClr val="F29F05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Is this </a:t>
                  </a:r>
                  <a:r>
                    <a:rPr lang="en-US" altLang="ko-KR" sz="60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Rude?</a:t>
                  </a:r>
                </a:p>
                <a:p>
                  <a:r>
                    <a:rPr lang="en-US" altLang="ko-KR" sz="6000" b="1" dirty="0">
                      <a:solidFill>
                        <a:srgbClr val="E26714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Am I </a:t>
                  </a:r>
                  <a:r>
                    <a:rPr lang="en-US" altLang="ko-KR" sz="60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Rude?</a:t>
                  </a:r>
                  <a:endParaRPr lang="ko-KR" altLang="en-US" sz="60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7964E3A-810A-419B-99DA-CE3CBA664CF0}"/>
                  </a:ext>
                </a:extLst>
              </p:cNvPr>
              <p:cNvSpPr/>
              <p:nvPr/>
            </p:nvSpPr>
            <p:spPr>
              <a:xfrm>
                <a:off x="763072" y="2933699"/>
                <a:ext cx="2149985" cy="707886"/>
              </a:xfrm>
              <a:prstGeom prst="rect">
                <a:avLst/>
              </a:prstGeom>
              <a:solidFill>
                <a:srgbClr val="F29F05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7D7E960-ADDD-4CFB-A1D8-8071B484A5DF}"/>
                  </a:ext>
                </a:extLst>
              </p:cNvPr>
              <p:cNvSpPr/>
              <p:nvPr/>
            </p:nvSpPr>
            <p:spPr>
              <a:xfrm>
                <a:off x="763073" y="3843069"/>
                <a:ext cx="1665802" cy="707886"/>
              </a:xfrm>
              <a:prstGeom prst="rect">
                <a:avLst/>
              </a:prstGeom>
              <a:solidFill>
                <a:srgbClr val="F28705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26714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E3E084-FECB-4602-A9D2-FFBDF74F12B8}"/>
                </a:ext>
              </a:extLst>
            </p:cNvPr>
            <p:cNvSpPr/>
            <p:nvPr/>
          </p:nvSpPr>
          <p:spPr>
            <a:xfrm>
              <a:off x="940764" y="4682191"/>
              <a:ext cx="30123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데모 서비스 시연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62413B-52CB-4D02-A387-56CD6AFD50CD}"/>
              </a:ext>
            </a:extLst>
          </p:cNvPr>
          <p:cNvGrpSpPr/>
          <p:nvPr/>
        </p:nvGrpSpPr>
        <p:grpSpPr>
          <a:xfrm>
            <a:off x="6964986" y="1223605"/>
            <a:ext cx="4533900" cy="4533900"/>
            <a:chOff x="7255385" y="942975"/>
            <a:chExt cx="4533900" cy="45339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0E2BD9-B73B-49E8-9793-DDFCDEA1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5" y="942975"/>
              <a:ext cx="4533900" cy="45339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96A33C-E709-49E8-8155-462C27CC21E5}"/>
                </a:ext>
              </a:extLst>
            </p:cNvPr>
            <p:cNvSpPr/>
            <p:nvPr/>
          </p:nvSpPr>
          <p:spPr>
            <a:xfrm>
              <a:off x="7925594" y="4824322"/>
              <a:ext cx="31934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번역기 서비스 사용 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22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1209</Words>
  <Application>Microsoft Office PowerPoint</Application>
  <PresentationFormat>와이드스크린</PresentationFormat>
  <Paragraphs>229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CJK KR Medium</vt:lpstr>
      <vt:lpstr>Noto Sans CJK KR Regular</vt:lpstr>
      <vt:lpstr>Noto Sans CJK KR 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김가현</dc:creator>
  <cp:lastModifiedBy>김가현</cp:lastModifiedBy>
  <cp:revision>25</cp:revision>
  <dcterms:created xsi:type="dcterms:W3CDTF">2022-10-25T00:54:28Z</dcterms:created>
  <dcterms:modified xsi:type="dcterms:W3CDTF">2022-11-04T00:49:01Z</dcterms:modified>
</cp:coreProperties>
</file>